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media/image1.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355600" rtl="0" fontAlgn="auto" latinLnBrk="0" hangingPunct="0">
      <a:lnSpc>
        <a:spcPct val="100000"/>
      </a:lnSpc>
      <a:spcBef>
        <a:spcPts val="0"/>
      </a:spcBef>
      <a:spcAft>
        <a:spcPts val="0"/>
      </a:spcAft>
      <a:buClrTx/>
      <a:buSzTx/>
      <a:buFontTx/>
      <a:buNone/>
      <a:tabLst/>
      <a:defRPr b="0" baseline="0" cap="none" i="0" spc="44" strike="noStrike" sz="2200" u="none" kumimoji="0" normalizeH="0">
        <a:ln>
          <a:noFill/>
        </a:ln>
        <a:solidFill>
          <a:schemeClr val="accent1">
            <a:satOff val="74278"/>
            <a:lumOff val="-33241"/>
          </a:schemeClr>
        </a:solidFill>
        <a:effectLst/>
        <a:uFillTx/>
        <a:latin typeface="Graphik Medium"/>
        <a:ea typeface="Graphik Medium"/>
        <a:cs typeface="Graphik Medium"/>
        <a:sym typeface="Graphik Medium"/>
      </a:defRPr>
    </a:lvl1pPr>
    <a:lvl2pPr marL="0" marR="0" indent="457200" algn="ctr" defTabSz="355600" rtl="0" fontAlgn="auto" latinLnBrk="0" hangingPunct="0">
      <a:lnSpc>
        <a:spcPct val="100000"/>
      </a:lnSpc>
      <a:spcBef>
        <a:spcPts val="0"/>
      </a:spcBef>
      <a:spcAft>
        <a:spcPts val="0"/>
      </a:spcAft>
      <a:buClrTx/>
      <a:buSzTx/>
      <a:buFontTx/>
      <a:buNone/>
      <a:tabLst/>
      <a:defRPr b="0" baseline="0" cap="none" i="0" spc="44" strike="noStrike" sz="2200" u="none" kumimoji="0" normalizeH="0">
        <a:ln>
          <a:noFill/>
        </a:ln>
        <a:solidFill>
          <a:schemeClr val="accent1">
            <a:satOff val="74278"/>
            <a:lumOff val="-33241"/>
          </a:schemeClr>
        </a:solidFill>
        <a:effectLst/>
        <a:uFillTx/>
        <a:latin typeface="Graphik Medium"/>
        <a:ea typeface="Graphik Medium"/>
        <a:cs typeface="Graphik Medium"/>
        <a:sym typeface="Graphik Medium"/>
      </a:defRPr>
    </a:lvl2pPr>
    <a:lvl3pPr marL="0" marR="0" indent="914400" algn="ctr" defTabSz="355600" rtl="0" fontAlgn="auto" latinLnBrk="0" hangingPunct="0">
      <a:lnSpc>
        <a:spcPct val="100000"/>
      </a:lnSpc>
      <a:spcBef>
        <a:spcPts val="0"/>
      </a:spcBef>
      <a:spcAft>
        <a:spcPts val="0"/>
      </a:spcAft>
      <a:buClrTx/>
      <a:buSzTx/>
      <a:buFontTx/>
      <a:buNone/>
      <a:tabLst/>
      <a:defRPr b="0" baseline="0" cap="none" i="0" spc="44" strike="noStrike" sz="2200" u="none" kumimoji="0" normalizeH="0">
        <a:ln>
          <a:noFill/>
        </a:ln>
        <a:solidFill>
          <a:schemeClr val="accent1">
            <a:satOff val="74278"/>
            <a:lumOff val="-33241"/>
          </a:schemeClr>
        </a:solidFill>
        <a:effectLst/>
        <a:uFillTx/>
        <a:latin typeface="Graphik Medium"/>
        <a:ea typeface="Graphik Medium"/>
        <a:cs typeface="Graphik Medium"/>
        <a:sym typeface="Graphik Medium"/>
      </a:defRPr>
    </a:lvl3pPr>
    <a:lvl4pPr marL="0" marR="0" indent="1371600" algn="ctr" defTabSz="355600" rtl="0" fontAlgn="auto" latinLnBrk="0" hangingPunct="0">
      <a:lnSpc>
        <a:spcPct val="100000"/>
      </a:lnSpc>
      <a:spcBef>
        <a:spcPts val="0"/>
      </a:spcBef>
      <a:spcAft>
        <a:spcPts val="0"/>
      </a:spcAft>
      <a:buClrTx/>
      <a:buSzTx/>
      <a:buFontTx/>
      <a:buNone/>
      <a:tabLst/>
      <a:defRPr b="0" baseline="0" cap="none" i="0" spc="44" strike="noStrike" sz="2200" u="none" kumimoji="0" normalizeH="0">
        <a:ln>
          <a:noFill/>
        </a:ln>
        <a:solidFill>
          <a:schemeClr val="accent1">
            <a:satOff val="74278"/>
            <a:lumOff val="-33241"/>
          </a:schemeClr>
        </a:solidFill>
        <a:effectLst/>
        <a:uFillTx/>
        <a:latin typeface="Graphik Medium"/>
        <a:ea typeface="Graphik Medium"/>
        <a:cs typeface="Graphik Medium"/>
        <a:sym typeface="Graphik Medium"/>
      </a:defRPr>
    </a:lvl4pPr>
    <a:lvl5pPr marL="0" marR="0" indent="1828800" algn="ctr" defTabSz="355600" rtl="0" fontAlgn="auto" latinLnBrk="0" hangingPunct="0">
      <a:lnSpc>
        <a:spcPct val="100000"/>
      </a:lnSpc>
      <a:spcBef>
        <a:spcPts val="0"/>
      </a:spcBef>
      <a:spcAft>
        <a:spcPts val="0"/>
      </a:spcAft>
      <a:buClrTx/>
      <a:buSzTx/>
      <a:buFontTx/>
      <a:buNone/>
      <a:tabLst/>
      <a:defRPr b="0" baseline="0" cap="none" i="0" spc="44" strike="noStrike" sz="2200" u="none" kumimoji="0" normalizeH="0">
        <a:ln>
          <a:noFill/>
        </a:ln>
        <a:solidFill>
          <a:schemeClr val="accent1">
            <a:satOff val="74278"/>
            <a:lumOff val="-33241"/>
          </a:schemeClr>
        </a:solidFill>
        <a:effectLst/>
        <a:uFillTx/>
        <a:latin typeface="Graphik Medium"/>
        <a:ea typeface="Graphik Medium"/>
        <a:cs typeface="Graphik Medium"/>
        <a:sym typeface="Graphik Medium"/>
      </a:defRPr>
    </a:lvl5pPr>
    <a:lvl6pPr marL="0" marR="0" indent="2286000" algn="ctr" defTabSz="355600" rtl="0" fontAlgn="auto" latinLnBrk="0" hangingPunct="0">
      <a:lnSpc>
        <a:spcPct val="100000"/>
      </a:lnSpc>
      <a:spcBef>
        <a:spcPts val="0"/>
      </a:spcBef>
      <a:spcAft>
        <a:spcPts val="0"/>
      </a:spcAft>
      <a:buClrTx/>
      <a:buSzTx/>
      <a:buFontTx/>
      <a:buNone/>
      <a:tabLst/>
      <a:defRPr b="0" baseline="0" cap="none" i="0" spc="44" strike="noStrike" sz="2200" u="none" kumimoji="0" normalizeH="0">
        <a:ln>
          <a:noFill/>
        </a:ln>
        <a:solidFill>
          <a:schemeClr val="accent1">
            <a:satOff val="74278"/>
            <a:lumOff val="-33241"/>
          </a:schemeClr>
        </a:solidFill>
        <a:effectLst/>
        <a:uFillTx/>
        <a:latin typeface="Graphik Medium"/>
        <a:ea typeface="Graphik Medium"/>
        <a:cs typeface="Graphik Medium"/>
        <a:sym typeface="Graphik Medium"/>
      </a:defRPr>
    </a:lvl6pPr>
    <a:lvl7pPr marL="0" marR="0" indent="2743200" algn="ctr" defTabSz="355600" rtl="0" fontAlgn="auto" latinLnBrk="0" hangingPunct="0">
      <a:lnSpc>
        <a:spcPct val="100000"/>
      </a:lnSpc>
      <a:spcBef>
        <a:spcPts val="0"/>
      </a:spcBef>
      <a:spcAft>
        <a:spcPts val="0"/>
      </a:spcAft>
      <a:buClrTx/>
      <a:buSzTx/>
      <a:buFontTx/>
      <a:buNone/>
      <a:tabLst/>
      <a:defRPr b="0" baseline="0" cap="none" i="0" spc="44" strike="noStrike" sz="2200" u="none" kumimoji="0" normalizeH="0">
        <a:ln>
          <a:noFill/>
        </a:ln>
        <a:solidFill>
          <a:schemeClr val="accent1">
            <a:satOff val="74278"/>
            <a:lumOff val="-33241"/>
          </a:schemeClr>
        </a:solidFill>
        <a:effectLst/>
        <a:uFillTx/>
        <a:latin typeface="Graphik Medium"/>
        <a:ea typeface="Graphik Medium"/>
        <a:cs typeface="Graphik Medium"/>
        <a:sym typeface="Graphik Medium"/>
      </a:defRPr>
    </a:lvl7pPr>
    <a:lvl8pPr marL="0" marR="0" indent="3200400" algn="ctr" defTabSz="355600" rtl="0" fontAlgn="auto" latinLnBrk="0" hangingPunct="0">
      <a:lnSpc>
        <a:spcPct val="100000"/>
      </a:lnSpc>
      <a:spcBef>
        <a:spcPts val="0"/>
      </a:spcBef>
      <a:spcAft>
        <a:spcPts val="0"/>
      </a:spcAft>
      <a:buClrTx/>
      <a:buSzTx/>
      <a:buFontTx/>
      <a:buNone/>
      <a:tabLst/>
      <a:defRPr b="0" baseline="0" cap="none" i="0" spc="44" strike="noStrike" sz="2200" u="none" kumimoji="0" normalizeH="0">
        <a:ln>
          <a:noFill/>
        </a:ln>
        <a:solidFill>
          <a:schemeClr val="accent1">
            <a:satOff val="74278"/>
            <a:lumOff val="-33241"/>
          </a:schemeClr>
        </a:solidFill>
        <a:effectLst/>
        <a:uFillTx/>
        <a:latin typeface="Graphik Medium"/>
        <a:ea typeface="Graphik Medium"/>
        <a:cs typeface="Graphik Medium"/>
        <a:sym typeface="Graphik Medium"/>
      </a:defRPr>
    </a:lvl8pPr>
    <a:lvl9pPr marL="0" marR="0" indent="3657600" algn="ctr" defTabSz="355600" rtl="0" fontAlgn="auto" latinLnBrk="0" hangingPunct="0">
      <a:lnSpc>
        <a:spcPct val="100000"/>
      </a:lnSpc>
      <a:spcBef>
        <a:spcPts val="0"/>
      </a:spcBef>
      <a:spcAft>
        <a:spcPts val="0"/>
      </a:spcAft>
      <a:buClrTx/>
      <a:buSzTx/>
      <a:buFontTx/>
      <a:buNone/>
      <a:tabLst/>
      <a:defRPr b="0" baseline="0" cap="none" i="0" spc="44" strike="noStrike" sz="2200" u="none" kumimoji="0" normalizeH="0">
        <a:ln>
          <a:noFill/>
        </a:ln>
        <a:solidFill>
          <a:schemeClr val="accent1">
            <a:satOff val="74278"/>
            <a:lumOff val="-33241"/>
          </a:schemeClr>
        </a:solidFill>
        <a:effectLst/>
        <a:uFillTx/>
        <a:latin typeface="Graphik Medium"/>
        <a:ea typeface="Graphik Medium"/>
        <a:cs typeface="Graphik Medium"/>
        <a:sym typeface="Graphik Medium"/>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Graphik Medium"/>
          <a:ea typeface="Graphik Medium"/>
          <a:cs typeface="Graphik Medium"/>
        </a:font>
        <a:srgbClr val="5E5E5E"/>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b="def" i="def"/>
      <a:tcStyle>
        <a:tcBdr/>
        <a:fill>
          <a:solidFill>
            <a:srgbClr val="E3E5E8"/>
          </a:solidFill>
        </a:fill>
      </a:tcStyle>
    </a:band2H>
    <a:firstCol>
      <a:tcTxStyle b="off" i="off">
        <a:font>
          <a:latin typeface="Graphik Medium"/>
          <a:ea typeface="Graphik Medium"/>
          <a:cs typeface="Graphik Medium"/>
        </a:font>
        <a:srgbClr val="5E5E5E"/>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ff" i="off">
        <a:font>
          <a:latin typeface="Graphik Medium"/>
          <a:ea typeface="Graphik Medium"/>
          <a:cs typeface="Graphik Medium"/>
        </a:font>
        <a:srgbClr val="5E5E5E"/>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Ref idx="minor">
          <a:srgbClr val="5E5E5E"/>
        </a:fontRef>
        <a:srgbClr val="5E5E5E"/>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
          <a:latin typeface="Graphik Medium"/>
          <a:ea typeface="Graphik Medium"/>
          <a:cs typeface="Graphik Medium"/>
        </a:font>
        <a:srgbClr val="5E5E5E"/>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wholeTbl>
    <a:band2H>
      <a:tcTxStyle b="def" i="def"/>
      <a:tcStyle>
        <a:tcBdr/>
        <a:fill>
          <a:solidFill>
            <a:srgbClr val="E3E5E8"/>
          </a:solidFill>
        </a:fill>
      </a:tcStyle>
    </a:band2H>
    <a:firstCol>
      <a:tcTxStyle b="off" i="off">
        <a:font>
          <a:latin typeface="Graphik Medium"/>
          <a:ea typeface="Graphik Medium"/>
          <a:cs typeface="Graphik Medium"/>
        </a:font>
        <a:srgbClr val="5E5E5E"/>
      </a:tcTxStyle>
      <a:tcStyle>
        <a:tcBdr>
          <a:left>
            <a:ln w="12700" cap="flat">
              <a:solidFill>
                <a:srgbClr val="000000"/>
              </a:solidFill>
              <a:prstDash val="solid"/>
              <a:miter lim="400000"/>
            </a:ln>
          </a:left>
          <a:right>
            <a:ln w="25400" cap="flat">
              <a:solidFill>
                <a:srgbClr val="084F64"/>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firstCol>
    <a:lastRow>
      <a:tcTxStyle b="off" i="off">
        <a:font>
          <a:latin typeface="Graphik Medium"/>
          <a:ea typeface="Graphik Medium"/>
          <a:cs typeface="Graphik Medium"/>
        </a:font>
        <a:srgbClr val="5E5E5E"/>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84F64"/>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ff" i="off">
        <a:font>
          <a:latin typeface="Graphik Medium"/>
          <a:ea typeface="Graphik Medium"/>
          <a:cs typeface="Graphik Medium"/>
        </a:font>
        <a:srgbClr val="FFFFFF"/>
      </a:tcTxStyle>
      <a:tcStyle>
        <a:tcBdr>
          <a:left>
            <a:ln w="12700" cap="flat">
              <a:solidFill>
                <a:srgbClr val="084F64"/>
              </a:solidFill>
              <a:prstDash val="solid"/>
              <a:miter lim="400000"/>
            </a:ln>
          </a:left>
          <a:right>
            <a:ln w="12700" cap="flat">
              <a:solidFill>
                <a:srgbClr val="084F64"/>
              </a:solidFill>
              <a:prstDash val="solid"/>
              <a:miter lim="400000"/>
            </a:ln>
          </a:right>
          <a:top>
            <a:ln w="12700" cap="flat">
              <a:solidFill>
                <a:srgbClr val="000000"/>
              </a:solidFill>
              <a:prstDash val="solid"/>
              <a:miter lim="400000"/>
            </a:ln>
          </a:top>
          <a:bottom>
            <a:ln w="25400" cap="flat">
              <a:solidFill>
                <a:srgbClr val="084F64"/>
              </a:solidFill>
              <a:prstDash val="solid"/>
              <a:miter lim="400000"/>
            </a:ln>
          </a:bottom>
          <a:insideH>
            <a:ln w="12700" cap="flat">
              <a:solidFill>
                <a:srgbClr val="084F64"/>
              </a:solidFill>
              <a:prstDash val="solid"/>
              <a:miter lim="400000"/>
            </a:ln>
          </a:insideH>
          <a:insideV>
            <a:ln w="12700" cap="flat">
              <a:solidFill>
                <a:srgbClr val="084F64"/>
              </a:solidFill>
              <a:prstDash val="solid"/>
              <a:miter lim="400000"/>
            </a:ln>
          </a:insideV>
        </a:tcBdr>
        <a:fill>
          <a:solidFill>
            <a:schemeClr val="accent1">
              <a:satOff val="3942"/>
              <a:lumOff val="17322"/>
            </a:schemeClr>
          </a:solidFill>
        </a:fill>
      </a:tcStyle>
    </a:firstRow>
  </a:tblStyle>
  <a:tblStyle styleId="{EEE7283C-3CF3-47DC-8721-378D4A62B228}" styleName="">
    <a:tblBg/>
    <a:wholeTbl>
      <a:tcTxStyle b="off" i="off">
        <a:font>
          <a:latin typeface="Graphik Medium"/>
          <a:ea typeface="Graphik Medium"/>
          <a:cs typeface="Graphik Medium"/>
        </a:font>
        <a:schemeClr val="accent6"/>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wholeTbl>
    <a:band2H>
      <a:tcTxStyle b="def" i="def"/>
      <a:tcStyle>
        <a:tcBdr/>
        <a:fill>
          <a:solidFill>
            <a:srgbClr val="F0EAF0"/>
          </a:solidFill>
        </a:fill>
      </a:tcStyle>
    </a:band2H>
    <a:firstCol>
      <a:tcTxStyle b="off" i="off">
        <a:font>
          <a:latin typeface="Graphik Medium"/>
          <a:ea typeface="Graphik Medium"/>
          <a:cs typeface="Graphik Medium"/>
        </a:font>
        <a:schemeClr val="accent6"/>
      </a:tcTxStyle>
      <a:tcStyle>
        <a:tcBdr>
          <a:left>
            <a:ln w="12700" cap="flat">
              <a:solidFill>
                <a:srgbClr val="000000"/>
              </a:solidFill>
              <a:prstDash val="solid"/>
              <a:miter lim="400000"/>
            </a:ln>
          </a:left>
          <a:right>
            <a:ln w="25400" cap="flat">
              <a:solidFill>
                <a:srgbClr val="084F64"/>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firstCol>
    <a:lastRow>
      <a:tcTxStyle b="off" i="off">
        <a:font>
          <a:latin typeface="Graphik Medium"/>
          <a:ea typeface="Graphik Medium"/>
          <a:cs typeface="Graphik Medium"/>
        </a:font>
        <a:schemeClr val="accent6"/>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84F64"/>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Ref idx="minor">
          <a:schemeClr val="accent6"/>
        </a:fontRef>
        <a:schemeClr val="accent6"/>
      </a:tcTxStyle>
      <a:tcStyle>
        <a:tcBdr>
          <a:left>
            <a:ln w="12700" cap="flat">
              <a:solidFill>
                <a:srgbClr val="084F64"/>
              </a:solidFill>
              <a:prstDash val="solid"/>
              <a:miter lim="400000"/>
            </a:ln>
          </a:left>
          <a:right>
            <a:ln w="12700" cap="flat">
              <a:solidFill>
                <a:srgbClr val="084F64"/>
              </a:solidFill>
              <a:prstDash val="solid"/>
              <a:miter lim="400000"/>
            </a:ln>
          </a:right>
          <a:top>
            <a:ln w="12700" cap="flat">
              <a:solidFill>
                <a:srgbClr val="000000"/>
              </a:solidFill>
              <a:prstDash val="solid"/>
              <a:miter lim="400000"/>
            </a:ln>
          </a:top>
          <a:bottom>
            <a:ln w="25400" cap="flat">
              <a:solidFill>
                <a:srgbClr val="084F64"/>
              </a:solidFill>
              <a:prstDash val="solid"/>
              <a:miter lim="400000"/>
            </a:ln>
          </a:bottom>
          <a:insideH>
            <a:ln w="12700" cap="flat">
              <a:solidFill>
                <a:srgbClr val="084F64"/>
              </a:solidFill>
              <a:prstDash val="solid"/>
              <a:miter lim="400000"/>
            </a:ln>
          </a:insideH>
          <a:insideV>
            <a:ln w="12700" cap="flat">
              <a:solidFill>
                <a:srgbClr val="084F64"/>
              </a:solidFill>
              <a:prstDash val="solid"/>
              <a:miter lim="400000"/>
            </a:ln>
          </a:insideV>
        </a:tcBdr>
        <a:fill>
          <a:solidFill>
            <a:schemeClr val="accent6">
              <a:hueOff val="-35454"/>
              <a:satOff val="2115"/>
              <a:lumOff val="45487"/>
            </a:schemeClr>
          </a:solidFill>
        </a:fill>
      </a:tcStyle>
    </a:firstRow>
  </a:tblStyle>
  <a:tblStyle styleId="{CF821DB8-F4EB-4A41-A1BA-3FCAFE7338EE}" styleName="">
    <a:tblBg/>
    <a:wholeTbl>
      <a:tcTxStyle b="off" i="off">
        <a:font>
          <a:latin typeface="Graphik Medium"/>
          <a:ea typeface="Graphik Medium"/>
          <a:cs typeface="Graphik Medium"/>
        </a:font>
        <a:srgbClr val="2E4E61"/>
      </a:tcTxStyle>
      <a:tcStyle>
        <a:tcBdr>
          <a:left>
            <a:ln w="12700" cap="flat">
              <a:solidFill>
                <a:srgbClr val="3D3E3E"/>
              </a:solidFill>
              <a:prstDash val="solid"/>
              <a:miter lim="400000"/>
            </a:ln>
          </a:left>
          <a:right>
            <a:ln w="12700" cap="flat">
              <a:solidFill>
                <a:srgbClr val="3D3E3E"/>
              </a:solidFill>
              <a:prstDash val="solid"/>
              <a:miter lim="400000"/>
            </a:ln>
          </a:right>
          <a:top>
            <a:ln w="12700" cap="flat">
              <a:solidFill>
                <a:srgbClr val="3D3E3E"/>
              </a:solidFill>
              <a:prstDash val="solid"/>
              <a:miter lim="400000"/>
            </a:ln>
          </a:top>
          <a:bottom>
            <a:ln w="12700" cap="flat">
              <a:solidFill>
                <a:srgbClr val="3D3E3E"/>
              </a:solidFill>
              <a:prstDash val="solid"/>
              <a:miter lim="400000"/>
            </a:ln>
          </a:bottom>
          <a:insideH>
            <a:ln w="12700" cap="flat">
              <a:solidFill>
                <a:srgbClr val="3D3E3E"/>
              </a:solidFill>
              <a:prstDash val="solid"/>
              <a:miter lim="400000"/>
            </a:ln>
          </a:insideH>
          <a:insideV>
            <a:ln w="12700" cap="flat">
              <a:solidFill>
                <a:srgbClr val="3D3E3E"/>
              </a:solidFill>
              <a:prstDash val="solid"/>
              <a:miter lim="400000"/>
            </a:ln>
          </a:insideV>
        </a:tcBdr>
        <a:fill>
          <a:noFill/>
        </a:fill>
      </a:tcStyle>
    </a:wholeTbl>
    <a:band2H>
      <a:tcTxStyle b="def" i="def"/>
      <a:tcStyle>
        <a:tcBdr/>
        <a:fill>
          <a:solidFill>
            <a:srgbClr val="EBEBEB"/>
          </a:solidFill>
        </a:fill>
      </a:tcStyle>
    </a:band2H>
    <a:firstCol>
      <a:tcTxStyle b="off" i="off">
        <a:font>
          <a:latin typeface="Graphik Medium"/>
          <a:ea typeface="Graphik Medium"/>
          <a:cs typeface="Graphik Medium"/>
        </a:font>
        <a:srgbClr val="2E4E61"/>
      </a:tcTxStyle>
      <a:tcStyle>
        <a:tcBdr>
          <a:left>
            <a:ln w="12700" cap="flat">
              <a:solidFill>
                <a:srgbClr val="3D3E3E"/>
              </a:solidFill>
              <a:prstDash val="solid"/>
              <a:miter lim="400000"/>
            </a:ln>
          </a:left>
          <a:right>
            <a:ln w="25400" cap="flat">
              <a:solidFill>
                <a:srgbClr val="3D3E3E"/>
              </a:solidFill>
              <a:prstDash val="solid"/>
              <a:miter lim="400000"/>
            </a:ln>
          </a:right>
          <a:top>
            <a:ln w="12700" cap="flat">
              <a:solidFill>
                <a:srgbClr val="3D3E3E"/>
              </a:solidFill>
              <a:prstDash val="solid"/>
              <a:miter lim="400000"/>
            </a:ln>
          </a:top>
          <a:bottom>
            <a:ln w="12700" cap="flat">
              <a:solidFill>
                <a:srgbClr val="3D3E3E"/>
              </a:solidFill>
              <a:prstDash val="solid"/>
              <a:miter lim="400000"/>
            </a:ln>
          </a:bottom>
          <a:insideH>
            <a:ln w="12700" cap="flat">
              <a:solidFill>
                <a:srgbClr val="3D3E3E"/>
              </a:solidFill>
              <a:prstDash val="solid"/>
              <a:miter lim="400000"/>
            </a:ln>
          </a:insideH>
          <a:insideV>
            <a:ln w="12700" cap="flat">
              <a:solidFill>
                <a:srgbClr val="3D3E3E"/>
              </a:solidFill>
              <a:prstDash val="solid"/>
              <a:miter lim="400000"/>
            </a:ln>
          </a:insideV>
        </a:tcBdr>
        <a:fill>
          <a:solidFill>
            <a:srgbClr val="DBE6A5"/>
          </a:solidFill>
        </a:fill>
      </a:tcStyle>
    </a:firstCol>
    <a:lastRow>
      <a:tcTxStyle b="off" i="off">
        <a:font>
          <a:latin typeface="Graphik Medium"/>
          <a:ea typeface="Graphik Medium"/>
          <a:cs typeface="Graphik Medium"/>
        </a:font>
        <a:srgbClr val="2E4E61"/>
      </a:tcTxStyle>
      <a:tcStyle>
        <a:tcBdr>
          <a:left>
            <a:ln w="12700" cap="flat">
              <a:solidFill>
                <a:srgbClr val="3D3E3E"/>
              </a:solidFill>
              <a:prstDash val="solid"/>
              <a:miter lim="400000"/>
            </a:ln>
          </a:left>
          <a:right>
            <a:ln w="12700" cap="flat">
              <a:solidFill>
                <a:srgbClr val="3D3E3E"/>
              </a:solidFill>
              <a:prstDash val="solid"/>
              <a:miter lim="400000"/>
            </a:ln>
          </a:right>
          <a:top>
            <a:ln w="25400" cap="flat">
              <a:solidFill>
                <a:srgbClr val="3D3E3E"/>
              </a:solidFill>
              <a:prstDash val="solid"/>
              <a:miter lim="400000"/>
            </a:ln>
          </a:top>
          <a:bottom>
            <a:ln w="12700" cap="flat">
              <a:solidFill>
                <a:srgbClr val="3D3E3E"/>
              </a:solidFill>
              <a:prstDash val="solid"/>
              <a:miter lim="400000"/>
            </a:ln>
          </a:bottom>
          <a:insideH>
            <a:ln w="12700" cap="flat">
              <a:solidFill>
                <a:srgbClr val="3D3E3E"/>
              </a:solidFill>
              <a:prstDash val="solid"/>
              <a:miter lim="400000"/>
            </a:ln>
          </a:insideH>
          <a:insideV>
            <a:ln w="12700" cap="flat">
              <a:solidFill>
                <a:srgbClr val="3D3E3E"/>
              </a:solidFill>
              <a:prstDash val="solid"/>
              <a:miter lim="400000"/>
            </a:ln>
          </a:insideV>
        </a:tcBdr>
        <a:fill>
          <a:noFill/>
        </a:fill>
      </a:tcStyle>
    </a:lastRow>
    <a:firstRow>
      <a:tcTxStyle b="off" i="off">
        <a:font>
          <a:latin typeface="Graphik Medium"/>
          <a:ea typeface="Graphik Medium"/>
          <a:cs typeface="Graphik Medium"/>
        </a:font>
        <a:srgbClr val="2E4E61"/>
      </a:tcTxStyle>
      <a:tcStyle>
        <a:tcBdr>
          <a:left>
            <a:ln w="12700" cap="flat">
              <a:solidFill>
                <a:srgbClr val="3D3E3E"/>
              </a:solidFill>
              <a:prstDash val="solid"/>
              <a:miter lim="400000"/>
            </a:ln>
          </a:left>
          <a:right>
            <a:ln w="12700" cap="flat">
              <a:solidFill>
                <a:srgbClr val="3D3E3E"/>
              </a:solidFill>
              <a:prstDash val="solid"/>
              <a:miter lim="400000"/>
            </a:ln>
          </a:right>
          <a:top>
            <a:ln w="12700" cap="flat">
              <a:solidFill>
                <a:srgbClr val="3D3E3E"/>
              </a:solidFill>
              <a:prstDash val="solid"/>
              <a:miter lim="400000"/>
            </a:ln>
          </a:top>
          <a:bottom>
            <a:ln w="25400" cap="flat">
              <a:solidFill>
                <a:srgbClr val="3D3E3E"/>
              </a:solidFill>
              <a:prstDash val="solid"/>
              <a:miter lim="400000"/>
            </a:ln>
          </a:bottom>
          <a:insideH>
            <a:ln w="12700" cap="flat">
              <a:solidFill>
                <a:srgbClr val="3D3E3E"/>
              </a:solidFill>
              <a:prstDash val="solid"/>
              <a:miter lim="400000"/>
            </a:ln>
          </a:insideH>
          <a:insideV>
            <a:ln w="12700" cap="flat">
              <a:solidFill>
                <a:srgbClr val="3D3E3E"/>
              </a:solidFill>
              <a:prstDash val="solid"/>
              <a:miter lim="400000"/>
            </a:ln>
          </a:insideV>
        </a:tcBdr>
        <a:fill>
          <a:solidFill>
            <a:srgbClr val="DBE6A5"/>
          </a:solidFill>
        </a:fill>
      </a:tcStyle>
    </a:firstRow>
  </a:tblStyle>
  <a:tblStyle styleId="{33BA23B1-9221-436E-865A-0063620EA4FD}" styleName="">
    <a:tblBg/>
    <a:wholeTbl>
      <a:tcTxStyle b="off" i="off">
        <a:font>
          <a:latin typeface="Graphik Medium"/>
          <a:ea typeface="Graphik Medium"/>
          <a:cs typeface="Graphik Medium"/>
        </a:font>
        <a:srgbClr val="5E5E5E"/>
      </a:tcTxStyle>
      <a:tcStyle>
        <a:tcBdr>
          <a:left>
            <a:ln w="12700" cap="flat">
              <a:solidFill>
                <a:srgbClr val="5E5E5E"/>
              </a:solidFill>
              <a:prstDash val="solid"/>
              <a:miter lim="400000"/>
            </a:ln>
          </a:left>
          <a:right>
            <a:ln w="12700" cap="flat">
              <a:solidFill>
                <a:srgbClr val="5E5E5E"/>
              </a:solidFill>
              <a:prstDash val="solid"/>
              <a:miter lim="400000"/>
            </a:ln>
          </a:right>
          <a:top>
            <a:ln w="12700" cap="flat">
              <a:solidFill>
                <a:srgbClr val="5E5E5E"/>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noFill/>
        </a:fill>
      </a:tcStyle>
    </a:wholeTbl>
    <a:band2H>
      <a:tcTxStyle b="def" i="def"/>
      <a:tcStyle>
        <a:tcBdr/>
        <a:fill>
          <a:solidFill>
            <a:srgbClr val="FFFFFF"/>
          </a:solidFill>
        </a:fill>
      </a:tcStyle>
    </a:band2H>
    <a:firstCol>
      <a:tcTxStyle b="off" i="off">
        <a:font>
          <a:latin typeface="Graphik Medium"/>
          <a:ea typeface="Graphik Medium"/>
          <a:cs typeface="Graphik Medium"/>
        </a:font>
        <a:srgbClr val="5E5E5E"/>
      </a:tcTxStyle>
      <a:tcStyle>
        <a:tcBdr>
          <a:left>
            <a:ln w="12700" cap="flat">
              <a:solidFill>
                <a:srgbClr val="5C526A"/>
              </a:solidFill>
              <a:prstDash val="solid"/>
              <a:miter lim="400000"/>
            </a:ln>
          </a:left>
          <a:right>
            <a:ln w="25400" cap="flat">
              <a:solidFill>
                <a:srgbClr val="5E5E5E"/>
              </a:solidFill>
              <a:prstDash val="solid"/>
              <a:miter lim="400000"/>
            </a:ln>
          </a:right>
          <a:top>
            <a:ln w="12700" cap="flat">
              <a:solidFill>
                <a:srgbClr val="5E5E5E"/>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rgbClr val="FCB5B2"/>
          </a:solidFill>
        </a:fill>
      </a:tcStyle>
    </a:firstCol>
    <a:lastRow>
      <a:tcTxStyle b="off" i="off">
        <a:font>
          <a:latin typeface="Graphik Medium"/>
          <a:ea typeface="Graphik Medium"/>
          <a:cs typeface="Graphik Medium"/>
        </a:font>
        <a:srgbClr val="5E5E5E"/>
      </a:tcTxStyle>
      <a:tcStyle>
        <a:tcBdr>
          <a:left>
            <a:ln w="12700" cap="flat">
              <a:solidFill>
                <a:srgbClr val="5E5E5E"/>
              </a:solidFill>
              <a:prstDash val="solid"/>
              <a:miter lim="400000"/>
            </a:ln>
          </a:left>
          <a:right>
            <a:ln w="12700" cap="flat">
              <a:solidFill>
                <a:srgbClr val="5E5E5E"/>
              </a:solidFill>
              <a:prstDash val="solid"/>
              <a:miter lim="400000"/>
            </a:ln>
          </a:right>
          <a:top>
            <a:ln w="25400" cap="flat">
              <a:solidFill>
                <a:srgbClr val="5E5E5E"/>
              </a:solidFill>
              <a:prstDash val="solid"/>
              <a:miter lim="400000"/>
            </a:ln>
          </a:top>
          <a:bottom>
            <a:ln w="12700" cap="flat">
              <a:solidFill>
                <a:srgbClr val="5C526A"/>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noFill/>
        </a:fill>
      </a:tcStyle>
    </a:lastRow>
    <a:firstRow>
      <a:tcTxStyle b="off" i="off">
        <a:font>
          <a:latin typeface="Graphik Medium"/>
          <a:ea typeface="Graphik Medium"/>
          <a:cs typeface="Graphik Medium"/>
        </a:font>
        <a:srgbClr val="FFFFFF"/>
      </a:tcTxStyle>
      <a:tcStyle>
        <a:tcBdr>
          <a:left>
            <a:ln w="12700" cap="flat">
              <a:solidFill>
                <a:srgbClr val="3B3B3B"/>
              </a:solidFill>
              <a:prstDash val="solid"/>
              <a:miter lim="400000"/>
            </a:ln>
          </a:left>
          <a:right>
            <a:ln w="12700" cap="flat">
              <a:solidFill>
                <a:srgbClr val="3B3B3B"/>
              </a:solidFill>
              <a:prstDash val="solid"/>
              <a:miter lim="400000"/>
            </a:ln>
          </a:right>
          <a:top>
            <a:ln w="12700" cap="flat">
              <a:solidFill>
                <a:srgbClr val="5C526A"/>
              </a:solidFill>
              <a:prstDash val="solid"/>
              <a:miter lim="400000"/>
            </a:ln>
          </a:top>
          <a:bottom>
            <a:ln w="25400" cap="flat">
              <a:solidFill>
                <a:srgbClr val="3B3B3B"/>
              </a:solidFill>
              <a:prstDash val="solid"/>
              <a:miter lim="400000"/>
            </a:ln>
          </a:bottom>
          <a:insideH>
            <a:ln w="12700" cap="flat">
              <a:solidFill>
                <a:srgbClr val="3B3B3B"/>
              </a:solidFill>
              <a:prstDash val="solid"/>
              <a:miter lim="400000"/>
            </a:ln>
          </a:insideH>
          <a:insideV>
            <a:ln w="12700" cap="flat">
              <a:solidFill>
                <a:srgbClr val="3B3B3B"/>
              </a:solidFill>
              <a:prstDash val="solid"/>
              <a:miter lim="400000"/>
            </a:ln>
          </a:insideV>
        </a:tcBdr>
        <a:fill>
          <a:solidFill>
            <a:srgbClr val="C16E6A"/>
          </a:solidFill>
        </a:fill>
      </a:tcStyle>
    </a:firstRow>
  </a:tblStyle>
  <a:tblStyle styleId="{2708684C-4D16-4618-839F-0558EEFCDFE6}" styleName="">
    <a:tblBg/>
    <a:wholeTbl>
      <a:tcTxStyle b="off" i="off">
        <a:font>
          <a:latin typeface="Graphik Medium"/>
          <a:ea typeface="Graphik Medium"/>
          <a:cs typeface="Graphik Medium"/>
        </a:font>
        <a:srgbClr val="5E5E5E"/>
      </a:tcTxStyle>
      <a:tcStyle>
        <a:tcBdr>
          <a:left>
            <a:ln w="12700" cap="flat">
              <a:solidFill>
                <a:srgbClr val="5E5E5E"/>
              </a:solidFill>
              <a:prstDash val="solid"/>
              <a:miter lim="400000"/>
            </a:ln>
          </a:left>
          <a:right>
            <a:ln w="12700" cap="flat">
              <a:solidFill>
                <a:srgbClr val="5E5E5E"/>
              </a:solidFill>
              <a:prstDash val="solid"/>
              <a:miter lim="400000"/>
            </a:ln>
          </a:right>
          <a:top>
            <a:ln w="12700" cap="flat">
              <a:solidFill>
                <a:srgbClr val="5E5E5E"/>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rgbClr val="CDCECC"/>
          </a:solidFill>
        </a:fill>
      </a:tcStyle>
    </a:wholeTbl>
    <a:band2H>
      <a:tcTxStyle b="def" i="def"/>
      <a:tcStyle>
        <a:tcBdr/>
        <a:fill>
          <a:solidFill>
            <a:srgbClr val="EDEEEE"/>
          </a:solidFill>
        </a:fill>
      </a:tcStyle>
    </a:band2H>
    <a:firstCol>
      <a:tcTxStyle b="off" i="off">
        <a:font>
          <a:latin typeface="Graphik Medium"/>
          <a:ea typeface="Graphik Medium"/>
          <a:cs typeface="Graphik Medium"/>
        </a:font>
        <a:srgbClr val="FFFFFF"/>
      </a:tcTxStyle>
      <a:tcStyle>
        <a:tcBdr>
          <a:left>
            <a:ln w="12700" cap="flat">
              <a:solidFill>
                <a:srgbClr val="5E5E5E"/>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2D2F24"/>
          </a:solidFill>
        </a:fill>
      </a:tcStyle>
    </a:firstCol>
    <a:lastRow>
      <a:tcTxStyle b="off" i="off">
        <a:font>
          <a:latin typeface="Graphik Medium"/>
          <a:ea typeface="Graphik Medium"/>
          <a:cs typeface="Graphik Medium"/>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5E5E5E"/>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E5E5E"/>
          </a:solidFill>
        </a:fill>
      </a:tcStyle>
    </a:lastRow>
    <a:firstRow>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5E5E5E"/>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E5E5E"/>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77" name="Shape 177"/>
          <p:cNvSpPr/>
          <p:nvPr>
            <p:ph type="sldImg"/>
          </p:nvPr>
        </p:nvSpPr>
        <p:spPr>
          <a:xfrm>
            <a:off x="1143000" y="685800"/>
            <a:ext cx="4572000" cy="3429000"/>
          </a:xfrm>
          <a:prstGeom prst="rect">
            <a:avLst/>
          </a:prstGeom>
        </p:spPr>
        <p:txBody>
          <a:bodyPr/>
          <a:lstStyle/>
          <a:p>
            <a:pPr/>
          </a:p>
        </p:txBody>
      </p:sp>
      <p:sp>
        <p:nvSpPr>
          <p:cNvPr id="178" name="Shape 178"/>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p:spTree>
      <p:nvGrpSpPr>
        <p:cNvPr id="1" name=""/>
        <p:cNvGrpSpPr/>
        <p:nvPr/>
      </p:nvGrpSpPr>
      <p:grpSpPr>
        <a:xfrm>
          <a:off x="0" y="0"/>
          <a:ext cx="0" cy="0"/>
          <a:chOff x="0" y="0"/>
          <a:chExt cx="0" cy="0"/>
        </a:xfrm>
      </p:grpSpPr>
      <p:sp>
        <p:nvSpPr>
          <p:cNvPr id="15" name="Topic"/>
          <p:cNvSpPr txBox="1"/>
          <p:nvPr>
            <p:ph type="body" sz="quarter" idx="21" hasCustomPrompt="1"/>
          </p:nvPr>
        </p:nvSpPr>
        <p:spPr>
          <a:xfrm>
            <a:off x="1181100" y="12364718"/>
            <a:ext cx="4965700" cy="467107"/>
          </a:xfrm>
          <a:prstGeom prst="rect">
            <a:avLst/>
          </a:prstGeom>
        </p:spPr>
        <p:txBody>
          <a:bodyPr anchor="t"/>
          <a:lstStyle>
            <a:lvl1pPr>
              <a:defRPr b="0" spc="88" sz="2200">
                <a:solidFill>
                  <a:schemeClr val="accent5">
                    <a:hueOff val="-269813"/>
                    <a:satOff val="21138"/>
                    <a:lumOff val="-20607"/>
                  </a:schemeClr>
                </a:solidFill>
                <a:latin typeface="Proxima Nova"/>
                <a:ea typeface="Proxima Nova"/>
                <a:cs typeface="Proxima Nova"/>
                <a:sym typeface="Proxima Nova"/>
              </a:defRPr>
            </a:lvl1pPr>
          </a:lstStyle>
          <a:p>
            <a:pPr/>
            <a:r>
              <a:t>Topic</a:t>
            </a:r>
          </a:p>
        </p:txBody>
      </p:sp>
      <p:sp>
        <p:nvSpPr>
          <p:cNvPr id="16" name="Location"/>
          <p:cNvSpPr txBox="1"/>
          <p:nvPr>
            <p:ph type="body" sz="quarter" idx="22" hasCustomPrompt="1"/>
          </p:nvPr>
        </p:nvSpPr>
        <p:spPr>
          <a:xfrm>
            <a:off x="18237200" y="12364718"/>
            <a:ext cx="4965700" cy="467107"/>
          </a:xfrm>
          <a:prstGeom prst="rect">
            <a:avLst/>
          </a:prstGeom>
        </p:spPr>
        <p:txBody>
          <a:bodyPr anchor="t"/>
          <a:lstStyle>
            <a:lvl1pPr>
              <a:defRPr b="0" spc="88" sz="2200">
                <a:solidFill>
                  <a:schemeClr val="accent5">
                    <a:hueOff val="-269813"/>
                    <a:satOff val="21138"/>
                    <a:lumOff val="-20607"/>
                  </a:schemeClr>
                </a:solidFill>
                <a:latin typeface="Proxima Nova"/>
                <a:ea typeface="Proxima Nova"/>
                <a:cs typeface="Proxima Nova"/>
                <a:sym typeface="Proxima Nova"/>
              </a:defRPr>
            </a:lvl1pPr>
          </a:lstStyle>
          <a:p>
            <a:pPr/>
            <a:r>
              <a:t>Location</a:t>
            </a:r>
          </a:p>
        </p:txBody>
      </p:sp>
      <p:sp>
        <p:nvSpPr>
          <p:cNvPr id="17" name="Author and Date"/>
          <p:cNvSpPr txBox="1"/>
          <p:nvPr>
            <p:ph type="body" sz="quarter" idx="23" hasCustomPrompt="1"/>
          </p:nvPr>
        </p:nvSpPr>
        <p:spPr>
          <a:xfrm>
            <a:off x="6946900" y="12233909"/>
            <a:ext cx="10490200" cy="706629"/>
          </a:xfrm>
          <a:prstGeom prst="rect">
            <a:avLst/>
          </a:prstGeom>
        </p:spPr>
        <p:txBody>
          <a:bodyPr anchor="t"/>
          <a:lstStyle/>
          <a:p>
            <a:pPr/>
            <a:r>
              <a:t>Author and Date</a:t>
            </a:r>
          </a:p>
        </p:txBody>
      </p:sp>
      <p:sp>
        <p:nvSpPr>
          <p:cNvPr id="18" name="Presentation Title"/>
          <p:cNvSpPr txBox="1"/>
          <p:nvPr>
            <p:ph type="title" hasCustomPrompt="1"/>
          </p:nvPr>
        </p:nvSpPr>
        <p:spPr>
          <a:prstGeom prst="rect">
            <a:avLst/>
          </a:prstGeom>
        </p:spPr>
        <p:txBody>
          <a:bodyPr/>
          <a:lstStyle/>
          <a:p>
            <a:pPr/>
            <a:r>
              <a:t>Presentation Title</a:t>
            </a:r>
          </a:p>
        </p:txBody>
      </p:sp>
      <p:sp>
        <p:nvSpPr>
          <p:cNvPr id="19" name="Body Level One…"/>
          <p:cNvSpPr txBox="1"/>
          <p:nvPr>
            <p:ph type="body" sz="quarter" idx="1" hasCustomPrompt="1"/>
          </p:nvPr>
        </p:nvSpPr>
        <p:spPr>
          <a:prstGeom prst="rect">
            <a:avLst/>
          </a:prstGeom>
        </p:spPr>
        <p:txBody>
          <a:bodyPr/>
          <a:lstStyle/>
          <a:p>
            <a:pPr/>
            <a:r>
              <a:t>Presentation Subtitle</a:t>
            </a:r>
          </a:p>
          <a:p>
            <a:pPr lvl="1"/>
            <a:r>
              <a:t/>
            </a:r>
          </a:p>
          <a:p>
            <a:pPr lvl="2"/>
            <a:r>
              <a:t/>
            </a:r>
          </a:p>
          <a:p>
            <a:pPr lvl="3"/>
            <a:r>
              <a:t/>
            </a:r>
          </a:p>
          <a:p>
            <a:pPr lvl="4"/>
            <a:r>
              <a:t/>
            </a:r>
          </a:p>
        </p:txBody>
      </p:sp>
      <p:sp>
        <p:nvSpPr>
          <p:cNvPr id="2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Statement">
    <p:bg>
      <p:bgPr>
        <a:solidFill>
          <a:srgbClr val="F3F5B1"/>
        </a:solidFill>
      </p:bgPr>
    </p:bg>
    <p:spTree>
      <p:nvGrpSpPr>
        <p:cNvPr id="1" name=""/>
        <p:cNvGrpSpPr/>
        <p:nvPr/>
      </p:nvGrpSpPr>
      <p:grpSpPr>
        <a:xfrm>
          <a:off x="0" y="0"/>
          <a:ext cx="0" cy="0"/>
          <a:chOff x="0" y="0"/>
          <a:chExt cx="0" cy="0"/>
        </a:xfrm>
      </p:grpSpPr>
      <p:sp>
        <p:nvSpPr>
          <p:cNvPr id="121" name="Body Level One…"/>
          <p:cNvSpPr txBox="1"/>
          <p:nvPr>
            <p:ph type="body" sz="half" idx="1" hasCustomPrompt="1"/>
          </p:nvPr>
        </p:nvSpPr>
        <p:spPr>
          <a:xfrm>
            <a:off x="2082800" y="4337484"/>
            <a:ext cx="20205700" cy="4699001"/>
          </a:xfrm>
          <a:prstGeom prst="rect">
            <a:avLst/>
          </a:prstGeom>
        </p:spPr>
        <p:txBody>
          <a:bodyPr anchor="ctr"/>
          <a:lstStyle>
            <a:lvl1pPr>
              <a:lnSpc>
                <a:spcPct val="90000"/>
              </a:lnSpc>
              <a:defRPr spc="270" sz="9000">
                <a:solidFill>
                  <a:schemeClr val="accent1">
                    <a:satOff val="36598"/>
                    <a:lumOff val="-17227"/>
                  </a:schemeClr>
                </a:solidFill>
              </a:defRPr>
            </a:lvl1pPr>
            <a:lvl2pPr>
              <a:lnSpc>
                <a:spcPct val="90000"/>
              </a:lnSpc>
              <a:defRPr spc="270" sz="9000">
                <a:solidFill>
                  <a:schemeClr val="accent1">
                    <a:satOff val="36598"/>
                    <a:lumOff val="-17227"/>
                  </a:schemeClr>
                </a:solidFill>
              </a:defRPr>
            </a:lvl2pPr>
            <a:lvl3pPr>
              <a:lnSpc>
                <a:spcPct val="90000"/>
              </a:lnSpc>
              <a:defRPr spc="270" sz="9000">
                <a:solidFill>
                  <a:schemeClr val="accent1">
                    <a:satOff val="36598"/>
                    <a:lumOff val="-17227"/>
                  </a:schemeClr>
                </a:solidFill>
              </a:defRPr>
            </a:lvl3pPr>
            <a:lvl4pPr>
              <a:lnSpc>
                <a:spcPct val="90000"/>
              </a:lnSpc>
              <a:defRPr spc="270" sz="9000">
                <a:solidFill>
                  <a:schemeClr val="accent1">
                    <a:satOff val="36598"/>
                    <a:lumOff val="-17227"/>
                  </a:schemeClr>
                </a:solidFill>
              </a:defRPr>
            </a:lvl4pPr>
            <a:lvl5pPr>
              <a:lnSpc>
                <a:spcPct val="90000"/>
              </a:lnSpc>
              <a:defRPr spc="270" sz="9000">
                <a:solidFill>
                  <a:schemeClr val="accent1">
                    <a:satOff val="36598"/>
                    <a:lumOff val="-17227"/>
                  </a:schemeClr>
                </a:solidFill>
              </a:defRPr>
            </a:lvl5pPr>
          </a:lstStyle>
          <a:p>
            <a:pPr/>
            <a:r>
              <a:t>Statement</a:t>
            </a:r>
          </a:p>
          <a:p>
            <a:pPr lvl="1"/>
            <a:r>
              <a:t/>
            </a:r>
          </a:p>
          <a:p>
            <a:pPr lvl="2"/>
            <a:r>
              <a:t/>
            </a:r>
          </a:p>
          <a:p>
            <a:pPr lvl="3"/>
            <a:r>
              <a:t/>
            </a:r>
          </a:p>
          <a:p>
            <a:pPr lvl="4"/>
            <a:r>
              <a:t/>
            </a:r>
          </a:p>
        </p:txBody>
      </p:sp>
      <p:sp>
        <p:nvSpPr>
          <p:cNvPr id="122" name="Line"/>
          <p:cNvSpPr/>
          <p:nvPr/>
        </p:nvSpPr>
        <p:spPr>
          <a:xfrm>
            <a:off x="766879" y="952500"/>
            <a:ext cx="22850242" cy="0"/>
          </a:xfrm>
          <a:prstGeom prst="line">
            <a:avLst/>
          </a:prstGeom>
          <a:ln w="76200">
            <a:solidFill>
              <a:schemeClr val="accent1"/>
            </a:solidFill>
            <a:miter lim="400000"/>
          </a:ln>
        </p:spPr>
        <p:txBody>
          <a:bodyPr lIns="50800" tIns="50800" rIns="50800" bIns="50800" anchor="ctr"/>
          <a:lstStyle/>
          <a:p>
            <a:pPr defTabSz="825500">
              <a:defRPr spc="0" sz="3200">
                <a:solidFill>
                  <a:srgbClr val="000000"/>
                </a:solidFill>
              </a:defRPr>
            </a:pPr>
          </a:p>
        </p:txBody>
      </p:sp>
      <p:sp>
        <p:nvSpPr>
          <p:cNvPr id="123" name="Line"/>
          <p:cNvSpPr/>
          <p:nvPr/>
        </p:nvSpPr>
        <p:spPr>
          <a:xfrm>
            <a:off x="757217" y="12603828"/>
            <a:ext cx="22862943" cy="1"/>
          </a:xfrm>
          <a:prstGeom prst="line">
            <a:avLst/>
          </a:prstGeom>
          <a:ln w="76200">
            <a:solidFill>
              <a:schemeClr val="accent1"/>
            </a:solidFill>
            <a:miter lim="400000"/>
          </a:ln>
        </p:spPr>
        <p:txBody>
          <a:bodyPr lIns="50800" tIns="50800" rIns="50800" bIns="50800" anchor="ctr"/>
          <a:lstStyle/>
          <a:p>
            <a:pPr defTabSz="825500">
              <a:defRPr spc="0" sz="3200">
                <a:solidFill>
                  <a:srgbClr val="000000"/>
                </a:solidFill>
              </a:defRPr>
            </a:pPr>
          </a:p>
        </p:txBody>
      </p:sp>
      <p:sp>
        <p:nvSpPr>
          <p:cNvPr id="124" name="Slide Number"/>
          <p:cNvSpPr txBox="1"/>
          <p:nvPr>
            <p:ph type="sldNum" sz="quarter" idx="2"/>
          </p:nvPr>
        </p:nvSpPr>
        <p:spPr>
          <a:xfrm>
            <a:off x="11990323" y="12890500"/>
            <a:ext cx="416053" cy="467107"/>
          </a:xfrm>
          <a:prstGeom prst="rect">
            <a:avLst/>
          </a:prstGeom>
        </p:spPr>
        <p:txBody>
          <a:bodyPr/>
          <a:lstStyle>
            <a:lvl1pPr>
              <a:defRPr>
                <a:solidFill>
                  <a:srgbClr val="5E5E5E"/>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Big Fact">
    <p:bg>
      <p:bgPr>
        <a:solidFill>
          <a:srgbClr val="F3F5B1"/>
        </a:solidFill>
      </p:bgPr>
    </p:bg>
    <p:spTree>
      <p:nvGrpSpPr>
        <p:cNvPr id="1" name=""/>
        <p:cNvGrpSpPr/>
        <p:nvPr/>
      </p:nvGrpSpPr>
      <p:grpSpPr>
        <a:xfrm>
          <a:off x="0" y="0"/>
          <a:ext cx="0" cy="0"/>
          <a:chOff x="0" y="0"/>
          <a:chExt cx="0" cy="0"/>
        </a:xfrm>
      </p:grpSpPr>
      <p:sp>
        <p:nvSpPr>
          <p:cNvPr id="131" name="Body Level One…"/>
          <p:cNvSpPr txBox="1"/>
          <p:nvPr>
            <p:ph type="body" idx="1" hasCustomPrompt="1"/>
          </p:nvPr>
        </p:nvSpPr>
        <p:spPr>
          <a:xfrm>
            <a:off x="2082800" y="1509784"/>
            <a:ext cx="20205700" cy="6852293"/>
          </a:xfrm>
          <a:prstGeom prst="rect">
            <a:avLst/>
          </a:prstGeom>
        </p:spPr>
        <p:txBody>
          <a:bodyPr/>
          <a:lstStyle>
            <a:lvl1pPr>
              <a:lnSpc>
                <a:spcPct val="90000"/>
              </a:lnSpc>
              <a:defRPr spc="750" sz="25000">
                <a:solidFill>
                  <a:schemeClr val="accent1">
                    <a:satOff val="36598"/>
                    <a:lumOff val="-17227"/>
                  </a:schemeClr>
                </a:solidFill>
              </a:defRPr>
            </a:lvl1pPr>
            <a:lvl2pPr>
              <a:lnSpc>
                <a:spcPct val="90000"/>
              </a:lnSpc>
              <a:defRPr spc="750" sz="25000">
                <a:solidFill>
                  <a:schemeClr val="accent1">
                    <a:satOff val="36598"/>
                    <a:lumOff val="-17227"/>
                  </a:schemeClr>
                </a:solidFill>
              </a:defRPr>
            </a:lvl2pPr>
            <a:lvl3pPr>
              <a:lnSpc>
                <a:spcPct val="90000"/>
              </a:lnSpc>
              <a:defRPr spc="750" sz="25000">
                <a:solidFill>
                  <a:schemeClr val="accent1">
                    <a:satOff val="36598"/>
                    <a:lumOff val="-17227"/>
                  </a:schemeClr>
                </a:solidFill>
              </a:defRPr>
            </a:lvl3pPr>
            <a:lvl4pPr>
              <a:lnSpc>
                <a:spcPct val="90000"/>
              </a:lnSpc>
              <a:defRPr spc="750" sz="25000">
                <a:solidFill>
                  <a:schemeClr val="accent1">
                    <a:satOff val="36598"/>
                    <a:lumOff val="-17227"/>
                  </a:schemeClr>
                </a:solidFill>
              </a:defRPr>
            </a:lvl4pPr>
            <a:lvl5pPr>
              <a:lnSpc>
                <a:spcPct val="90000"/>
              </a:lnSpc>
              <a:defRPr spc="750" sz="25000">
                <a:solidFill>
                  <a:schemeClr val="accent1">
                    <a:satOff val="36598"/>
                    <a:lumOff val="-17227"/>
                  </a:schemeClr>
                </a:solidFill>
              </a:defRPr>
            </a:lvl5pPr>
          </a:lstStyle>
          <a:p>
            <a:pPr/>
            <a:r>
              <a:t>100%</a:t>
            </a:r>
          </a:p>
          <a:p>
            <a:pPr lvl="1"/>
            <a:r>
              <a:t/>
            </a:r>
          </a:p>
          <a:p>
            <a:pPr lvl="2"/>
            <a:r>
              <a:t/>
            </a:r>
          </a:p>
          <a:p>
            <a:pPr lvl="3"/>
            <a:r>
              <a:t/>
            </a:r>
          </a:p>
          <a:p>
            <a:pPr lvl="4"/>
            <a:r>
              <a:t/>
            </a:r>
          </a:p>
        </p:txBody>
      </p:sp>
      <p:sp>
        <p:nvSpPr>
          <p:cNvPr id="132" name="Fact information"/>
          <p:cNvSpPr txBox="1"/>
          <p:nvPr>
            <p:ph type="body" sz="quarter" idx="21" hasCustomPrompt="1"/>
          </p:nvPr>
        </p:nvSpPr>
        <p:spPr>
          <a:xfrm>
            <a:off x="2082800" y="8407994"/>
            <a:ext cx="20205700" cy="694056"/>
          </a:xfrm>
          <a:prstGeom prst="rect">
            <a:avLst/>
          </a:prstGeom>
        </p:spPr>
        <p:txBody>
          <a:bodyPr anchor="t"/>
          <a:lstStyle>
            <a:lvl1pPr>
              <a:defRPr cap="none" spc="104" sz="3500">
                <a:solidFill>
                  <a:schemeClr val="accent1"/>
                </a:solidFill>
              </a:defRPr>
            </a:lvl1pPr>
          </a:lstStyle>
          <a:p>
            <a:pPr/>
            <a:r>
              <a:t>Fact information</a:t>
            </a:r>
          </a:p>
        </p:txBody>
      </p:sp>
      <p:sp>
        <p:nvSpPr>
          <p:cNvPr id="133" name="Line"/>
          <p:cNvSpPr/>
          <p:nvPr/>
        </p:nvSpPr>
        <p:spPr>
          <a:xfrm flipV="1">
            <a:off x="762000" y="952499"/>
            <a:ext cx="22860001" cy="2"/>
          </a:xfrm>
          <a:prstGeom prst="line">
            <a:avLst/>
          </a:prstGeom>
          <a:ln w="76200">
            <a:solidFill>
              <a:schemeClr val="accent1"/>
            </a:solidFill>
            <a:miter lim="400000"/>
          </a:ln>
        </p:spPr>
        <p:txBody>
          <a:bodyPr lIns="50800" tIns="50800" rIns="50800" bIns="50800" anchor="ctr"/>
          <a:lstStyle/>
          <a:p>
            <a:pPr defTabSz="825500">
              <a:defRPr spc="0" sz="3200">
                <a:solidFill>
                  <a:srgbClr val="000000"/>
                </a:solidFill>
              </a:defRPr>
            </a:pPr>
          </a:p>
        </p:txBody>
      </p:sp>
      <p:sp>
        <p:nvSpPr>
          <p:cNvPr id="134" name="Line"/>
          <p:cNvSpPr/>
          <p:nvPr/>
        </p:nvSpPr>
        <p:spPr>
          <a:xfrm>
            <a:off x="766879" y="12598400"/>
            <a:ext cx="22850242" cy="0"/>
          </a:xfrm>
          <a:prstGeom prst="line">
            <a:avLst/>
          </a:prstGeom>
          <a:ln w="76200">
            <a:solidFill>
              <a:schemeClr val="accent1"/>
            </a:solidFill>
            <a:miter lim="400000"/>
          </a:ln>
        </p:spPr>
        <p:txBody>
          <a:bodyPr lIns="50800" tIns="50800" rIns="50800" bIns="50800" anchor="ctr"/>
          <a:lstStyle/>
          <a:p>
            <a:pPr defTabSz="825500">
              <a:defRPr spc="0" sz="3200">
                <a:solidFill>
                  <a:srgbClr val="000000"/>
                </a:solidFill>
              </a:defRPr>
            </a:pPr>
          </a:p>
        </p:txBody>
      </p:sp>
      <p:sp>
        <p:nvSpPr>
          <p:cNvPr id="135" name="Slide Number"/>
          <p:cNvSpPr txBox="1"/>
          <p:nvPr>
            <p:ph type="sldNum" sz="quarter" idx="2"/>
          </p:nvPr>
        </p:nvSpPr>
        <p:spPr>
          <a:xfrm>
            <a:off x="11990323" y="12890500"/>
            <a:ext cx="416053" cy="467107"/>
          </a:xfrm>
          <a:prstGeom prst="rect">
            <a:avLst/>
          </a:prstGeom>
        </p:spPr>
        <p:txBody>
          <a:bodyPr/>
          <a:lstStyle>
            <a:lvl1pPr>
              <a:defRPr>
                <a:solidFill>
                  <a:srgbClr val="5E5E5E"/>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Quote">
    <p:bg>
      <p:bgPr>
        <a:solidFill>
          <a:srgbClr val="FFCBC5"/>
        </a:solidFill>
      </p:bgPr>
    </p:bg>
    <p:spTree>
      <p:nvGrpSpPr>
        <p:cNvPr id="1" name=""/>
        <p:cNvGrpSpPr/>
        <p:nvPr/>
      </p:nvGrpSpPr>
      <p:grpSpPr>
        <a:xfrm>
          <a:off x="0" y="0"/>
          <a:ext cx="0" cy="0"/>
          <a:chOff x="0" y="0"/>
          <a:chExt cx="0" cy="0"/>
        </a:xfrm>
      </p:grpSpPr>
      <p:sp>
        <p:nvSpPr>
          <p:cNvPr id="142" name="Attribution"/>
          <p:cNvSpPr txBox="1"/>
          <p:nvPr>
            <p:ph type="body" sz="quarter" idx="21" hasCustomPrompt="1"/>
          </p:nvPr>
        </p:nvSpPr>
        <p:spPr>
          <a:xfrm>
            <a:off x="2088436" y="11375561"/>
            <a:ext cx="20207127" cy="706629"/>
          </a:xfrm>
          <a:prstGeom prst="rect">
            <a:avLst/>
          </a:prstGeom>
        </p:spPr>
        <p:txBody>
          <a:bodyPr anchor="t"/>
          <a:lstStyle>
            <a:lvl1pPr>
              <a:defRPr cap="none">
                <a:solidFill>
                  <a:schemeClr val="accent1"/>
                </a:solidFill>
              </a:defRPr>
            </a:lvl1pPr>
          </a:lstStyle>
          <a:p>
            <a:pPr/>
            <a:r>
              <a:t>Attribution</a:t>
            </a:r>
          </a:p>
        </p:txBody>
      </p:sp>
      <p:sp>
        <p:nvSpPr>
          <p:cNvPr id="143" name="Line"/>
          <p:cNvSpPr/>
          <p:nvPr/>
        </p:nvSpPr>
        <p:spPr>
          <a:xfrm flipV="1">
            <a:off x="762000" y="952499"/>
            <a:ext cx="22860001" cy="2"/>
          </a:xfrm>
          <a:prstGeom prst="line">
            <a:avLst/>
          </a:prstGeom>
          <a:ln w="76200">
            <a:solidFill>
              <a:schemeClr val="accent1">
                <a:satOff val="36598"/>
                <a:lumOff val="-17227"/>
              </a:schemeClr>
            </a:solidFill>
            <a:miter lim="400000"/>
          </a:ln>
        </p:spPr>
        <p:txBody>
          <a:bodyPr lIns="50800" tIns="50800" rIns="50800" bIns="50800" anchor="ctr"/>
          <a:lstStyle/>
          <a:p>
            <a:pPr defTabSz="825500">
              <a:defRPr spc="0" sz="3200">
                <a:solidFill>
                  <a:srgbClr val="000000"/>
                </a:solidFill>
              </a:defRPr>
            </a:pPr>
          </a:p>
        </p:txBody>
      </p:sp>
      <p:sp>
        <p:nvSpPr>
          <p:cNvPr id="144" name="Line"/>
          <p:cNvSpPr/>
          <p:nvPr/>
        </p:nvSpPr>
        <p:spPr>
          <a:xfrm>
            <a:off x="762000" y="12598400"/>
            <a:ext cx="22860001" cy="0"/>
          </a:xfrm>
          <a:prstGeom prst="line">
            <a:avLst/>
          </a:prstGeom>
          <a:ln w="76200">
            <a:solidFill>
              <a:schemeClr val="accent1">
                <a:satOff val="36598"/>
                <a:lumOff val="-17227"/>
              </a:schemeClr>
            </a:solidFill>
            <a:miter lim="400000"/>
          </a:ln>
        </p:spPr>
        <p:txBody>
          <a:bodyPr lIns="50800" tIns="50800" rIns="50800" bIns="50800" anchor="ctr"/>
          <a:lstStyle/>
          <a:p>
            <a:pPr defTabSz="825500">
              <a:defRPr spc="0" sz="3200">
                <a:solidFill>
                  <a:srgbClr val="000000"/>
                </a:solidFill>
              </a:defRPr>
            </a:pPr>
          </a:p>
        </p:txBody>
      </p:sp>
      <p:sp>
        <p:nvSpPr>
          <p:cNvPr id="145" name="Body Level One…"/>
          <p:cNvSpPr txBox="1"/>
          <p:nvPr>
            <p:ph type="body" sz="half" idx="1" hasCustomPrompt="1"/>
          </p:nvPr>
        </p:nvSpPr>
        <p:spPr>
          <a:xfrm>
            <a:off x="2088436" y="4298870"/>
            <a:ext cx="20207128" cy="4699001"/>
          </a:xfrm>
          <a:prstGeom prst="rect">
            <a:avLst/>
          </a:prstGeom>
        </p:spPr>
        <p:txBody>
          <a:bodyPr anchor="ctr"/>
          <a:lstStyle>
            <a:lvl1pPr>
              <a:lnSpc>
                <a:spcPct val="90000"/>
              </a:lnSpc>
              <a:defRPr spc="190" sz="9500">
                <a:solidFill>
                  <a:schemeClr val="accent1">
                    <a:satOff val="36598"/>
                    <a:lumOff val="-17227"/>
                  </a:schemeClr>
                </a:solidFill>
              </a:defRPr>
            </a:lvl1pPr>
            <a:lvl2pPr>
              <a:lnSpc>
                <a:spcPct val="90000"/>
              </a:lnSpc>
              <a:defRPr spc="190" sz="9500">
                <a:solidFill>
                  <a:schemeClr val="accent1">
                    <a:satOff val="36598"/>
                    <a:lumOff val="-17227"/>
                  </a:schemeClr>
                </a:solidFill>
              </a:defRPr>
            </a:lvl2pPr>
            <a:lvl3pPr>
              <a:lnSpc>
                <a:spcPct val="90000"/>
              </a:lnSpc>
              <a:defRPr spc="190" sz="9500">
                <a:solidFill>
                  <a:schemeClr val="accent1">
                    <a:satOff val="36598"/>
                    <a:lumOff val="-17227"/>
                  </a:schemeClr>
                </a:solidFill>
              </a:defRPr>
            </a:lvl3pPr>
            <a:lvl4pPr>
              <a:lnSpc>
                <a:spcPct val="90000"/>
              </a:lnSpc>
              <a:defRPr spc="190" sz="9500">
                <a:solidFill>
                  <a:schemeClr val="accent1">
                    <a:satOff val="36598"/>
                    <a:lumOff val="-17227"/>
                  </a:schemeClr>
                </a:solidFill>
              </a:defRPr>
            </a:lvl4pPr>
            <a:lvl5pPr>
              <a:lnSpc>
                <a:spcPct val="90000"/>
              </a:lnSpc>
              <a:defRPr spc="190" sz="9500">
                <a:solidFill>
                  <a:schemeClr val="accent1">
                    <a:satOff val="36598"/>
                    <a:lumOff val="-17227"/>
                  </a:schemeClr>
                </a:solidFill>
              </a:defRPr>
            </a:lvl5pPr>
          </a:lstStyle>
          <a:p>
            <a:pPr/>
            <a:r>
              <a:t>“Notable Quote”</a:t>
            </a:r>
          </a:p>
          <a:p>
            <a:pPr lvl="1"/>
            <a:r>
              <a:t/>
            </a:r>
          </a:p>
          <a:p>
            <a:pPr lvl="2"/>
            <a:r>
              <a:t/>
            </a:r>
          </a:p>
          <a:p>
            <a:pPr lvl="3"/>
            <a:r>
              <a:t/>
            </a:r>
          </a:p>
          <a:p>
            <a:pPr lvl="4"/>
            <a:r>
              <a:t/>
            </a:r>
          </a:p>
        </p:txBody>
      </p:sp>
      <p:sp>
        <p:nvSpPr>
          <p:cNvPr id="146" name="Slide Number"/>
          <p:cNvSpPr txBox="1"/>
          <p:nvPr>
            <p:ph type="sldNum" sz="quarter" idx="2"/>
          </p:nvPr>
        </p:nvSpPr>
        <p:spPr>
          <a:xfrm>
            <a:off x="11990323" y="12890500"/>
            <a:ext cx="416053" cy="467107"/>
          </a:xfrm>
          <a:prstGeom prst="rect">
            <a:avLst/>
          </a:prstGeom>
        </p:spPr>
        <p:txBody>
          <a:bodyPr/>
          <a:lstStyle>
            <a:lvl1pPr>
              <a:defRPr>
                <a:solidFill>
                  <a:srgbClr val="5E5E5E"/>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hoto - 3 Up">
    <p:bg>
      <p:bgPr>
        <a:solidFill>
          <a:srgbClr val="FFF5F2"/>
        </a:solidFill>
      </p:bgPr>
    </p:bg>
    <p:spTree>
      <p:nvGrpSpPr>
        <p:cNvPr id="1" name=""/>
        <p:cNvGrpSpPr/>
        <p:nvPr/>
      </p:nvGrpSpPr>
      <p:grpSpPr>
        <a:xfrm>
          <a:off x="0" y="0"/>
          <a:ext cx="0" cy="0"/>
          <a:chOff x="0" y="0"/>
          <a:chExt cx="0" cy="0"/>
        </a:xfrm>
      </p:grpSpPr>
      <p:sp>
        <p:nvSpPr>
          <p:cNvPr id="153" name="Pink typewriter on a pink three-drawer dresser in front of a pink wall"/>
          <p:cNvSpPr/>
          <p:nvPr>
            <p:ph type="pic" idx="21"/>
          </p:nvPr>
        </p:nvSpPr>
        <p:spPr>
          <a:xfrm>
            <a:off x="-609600" y="431800"/>
            <a:ext cx="21514742" cy="12103100"/>
          </a:xfrm>
          <a:prstGeom prst="rect">
            <a:avLst/>
          </a:prstGeom>
          <a:ln w="114300">
            <a:solidFill>
              <a:srgbClr val="FFFFFF"/>
            </a:solidFill>
          </a:ln>
        </p:spPr>
        <p:txBody>
          <a:bodyPr lIns="91439" tIns="45719" rIns="91439" bIns="45719" anchor="t">
            <a:noAutofit/>
          </a:bodyPr>
          <a:lstStyle/>
          <a:p>
            <a:pPr/>
          </a:p>
        </p:txBody>
      </p:sp>
      <p:sp>
        <p:nvSpPr>
          <p:cNvPr id="154" name="Bright turquoise cassette tape on a pink background"/>
          <p:cNvSpPr/>
          <p:nvPr>
            <p:ph type="pic" sz="quarter" idx="22"/>
          </p:nvPr>
        </p:nvSpPr>
        <p:spPr>
          <a:xfrm>
            <a:off x="15836900" y="-203200"/>
            <a:ext cx="7747000" cy="7747000"/>
          </a:xfrm>
          <a:prstGeom prst="rect">
            <a:avLst/>
          </a:prstGeom>
          <a:ln w="114300">
            <a:solidFill>
              <a:srgbClr val="FFFFFF"/>
            </a:solidFill>
          </a:ln>
        </p:spPr>
        <p:txBody>
          <a:bodyPr lIns="91439" tIns="45719" rIns="91439" bIns="45719" anchor="t">
            <a:noAutofit/>
          </a:bodyPr>
          <a:lstStyle/>
          <a:p>
            <a:pPr/>
          </a:p>
        </p:txBody>
      </p:sp>
      <p:sp>
        <p:nvSpPr>
          <p:cNvPr id="155" name="Small retro clock on a green shelf against a yellow background"/>
          <p:cNvSpPr/>
          <p:nvPr>
            <p:ph type="pic" idx="23"/>
          </p:nvPr>
        </p:nvSpPr>
        <p:spPr>
          <a:xfrm>
            <a:off x="10769600" y="-6083300"/>
            <a:ext cx="17881600" cy="23842133"/>
          </a:xfrm>
          <a:prstGeom prst="rect">
            <a:avLst/>
          </a:prstGeom>
          <a:ln w="114300">
            <a:solidFill>
              <a:srgbClr val="FFFFFF"/>
            </a:solidFill>
          </a:ln>
        </p:spPr>
        <p:txBody>
          <a:bodyPr lIns="91439" tIns="45719" rIns="91439" bIns="45719" anchor="t">
            <a:noAutofit/>
          </a:bodyPr>
          <a:lstStyle/>
          <a:p>
            <a:pPr/>
          </a:p>
        </p:txBody>
      </p:sp>
      <p:sp>
        <p:nvSpPr>
          <p:cNvPr id="156" name="Slide Number"/>
          <p:cNvSpPr txBox="1"/>
          <p:nvPr>
            <p:ph type="sldNum" sz="quarter" idx="2"/>
          </p:nvPr>
        </p:nvSpPr>
        <p:spPr>
          <a:xfrm>
            <a:off x="11990323" y="12890500"/>
            <a:ext cx="416053" cy="467107"/>
          </a:xfrm>
          <a:prstGeom prst="rect">
            <a:avLst/>
          </a:prstGeom>
        </p:spPr>
        <p:txBody>
          <a:bodyPr/>
          <a:lstStyle>
            <a:lvl1pPr>
              <a:defRPr>
                <a:solidFill>
                  <a:srgbClr val="5E5E5E"/>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hoto">
    <p:bg>
      <p:bgPr>
        <a:solidFill>
          <a:srgbClr val="FFF5F2"/>
        </a:solidFill>
      </p:bgPr>
    </p:bg>
    <p:spTree>
      <p:nvGrpSpPr>
        <p:cNvPr id="1" name=""/>
        <p:cNvGrpSpPr/>
        <p:nvPr/>
      </p:nvGrpSpPr>
      <p:grpSpPr>
        <a:xfrm>
          <a:off x="0" y="0"/>
          <a:ext cx="0" cy="0"/>
          <a:chOff x="0" y="0"/>
          <a:chExt cx="0" cy="0"/>
        </a:xfrm>
      </p:grpSpPr>
      <p:sp>
        <p:nvSpPr>
          <p:cNvPr id="163" name="Four vintage television sets in a row with fluorescent colours: pink, blue, orange and green"/>
          <p:cNvSpPr/>
          <p:nvPr>
            <p:ph type="pic" idx="21"/>
          </p:nvPr>
        </p:nvSpPr>
        <p:spPr>
          <a:xfrm>
            <a:off x="760214" y="279400"/>
            <a:ext cx="22863633" cy="12866707"/>
          </a:xfrm>
          <a:prstGeom prst="rect">
            <a:avLst/>
          </a:prstGeom>
          <a:ln w="114300">
            <a:solidFill>
              <a:srgbClr val="FFFFFF"/>
            </a:solidFill>
          </a:ln>
        </p:spPr>
        <p:txBody>
          <a:bodyPr lIns="91439" tIns="45719" rIns="91439" bIns="45719" anchor="t">
            <a:noAutofit/>
          </a:bodyPr>
          <a:lstStyle/>
          <a:p>
            <a:pPr/>
          </a:p>
        </p:txBody>
      </p:sp>
      <p:sp>
        <p:nvSpPr>
          <p:cNvPr id="164" name="Slide Number"/>
          <p:cNvSpPr txBox="1"/>
          <p:nvPr>
            <p:ph type="sldNum" sz="quarter" idx="2"/>
          </p:nvPr>
        </p:nvSpPr>
        <p:spPr>
          <a:xfrm>
            <a:off x="11990323" y="12890500"/>
            <a:ext cx="416053" cy="467107"/>
          </a:xfrm>
          <a:prstGeom prst="rect">
            <a:avLst/>
          </a:prstGeom>
        </p:spPr>
        <p:txBody>
          <a:bodyPr/>
          <a:lstStyle>
            <a:lvl1pPr>
              <a:defRPr>
                <a:solidFill>
                  <a:srgbClr val="5E5E5E"/>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Blank">
    <p:bg>
      <p:bgPr>
        <a:solidFill>
          <a:srgbClr val="FFF5F2"/>
        </a:solidFill>
      </p:bgPr>
    </p:bg>
    <p:spTree>
      <p:nvGrpSpPr>
        <p:cNvPr id="1" name=""/>
        <p:cNvGrpSpPr/>
        <p:nvPr/>
      </p:nvGrpSpPr>
      <p:grpSpPr>
        <a:xfrm>
          <a:off x="0" y="0"/>
          <a:ext cx="0" cy="0"/>
          <a:chOff x="0" y="0"/>
          <a:chExt cx="0" cy="0"/>
        </a:xfrm>
      </p:grpSpPr>
      <p:sp>
        <p:nvSpPr>
          <p:cNvPr id="171" name="Slide Number"/>
          <p:cNvSpPr txBox="1"/>
          <p:nvPr>
            <p:ph type="sldNum" sz="quarter" idx="2"/>
          </p:nvPr>
        </p:nvSpPr>
        <p:spPr>
          <a:xfrm>
            <a:off x="11990323" y="12890500"/>
            <a:ext cx="416053" cy="467107"/>
          </a:xfrm>
          <a:prstGeom prst="rect">
            <a:avLst/>
          </a:prstGeom>
        </p:spPr>
        <p:txBody>
          <a:bodyPr/>
          <a:lstStyle>
            <a:lvl1pPr>
              <a:defRPr>
                <a:solidFill>
                  <a:srgbClr val="5E5E5E"/>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amp; Photo">
    <p:bg>
      <p:bgPr>
        <a:solidFill>
          <a:srgbClr val="FFFFFF"/>
        </a:solidFill>
      </p:bgPr>
    </p:bg>
    <p:spTree>
      <p:nvGrpSpPr>
        <p:cNvPr id="1" name=""/>
        <p:cNvGrpSpPr/>
        <p:nvPr/>
      </p:nvGrpSpPr>
      <p:grpSpPr>
        <a:xfrm>
          <a:off x="0" y="0"/>
          <a:ext cx="0" cy="0"/>
          <a:chOff x="0" y="0"/>
          <a:chExt cx="0" cy="0"/>
        </a:xfrm>
      </p:grpSpPr>
      <p:sp>
        <p:nvSpPr>
          <p:cNvPr id="27" name="row of seven small retro clocks on a green shelf against a yellow background"/>
          <p:cNvSpPr/>
          <p:nvPr>
            <p:ph type="pic" idx="21"/>
          </p:nvPr>
        </p:nvSpPr>
        <p:spPr>
          <a:xfrm>
            <a:off x="0" y="-2757142"/>
            <a:ext cx="24384000" cy="19230284"/>
          </a:xfrm>
          <a:prstGeom prst="rect">
            <a:avLst/>
          </a:prstGeom>
        </p:spPr>
        <p:txBody>
          <a:bodyPr lIns="91439" tIns="45719" rIns="91439" bIns="45719" anchor="t">
            <a:noAutofit/>
          </a:bodyPr>
          <a:lstStyle/>
          <a:p>
            <a:pPr/>
          </a:p>
        </p:txBody>
      </p:sp>
      <p:sp>
        <p:nvSpPr>
          <p:cNvPr id="28" name="Topic"/>
          <p:cNvSpPr txBox="1"/>
          <p:nvPr>
            <p:ph type="body" sz="quarter" idx="22" hasCustomPrompt="1"/>
          </p:nvPr>
        </p:nvSpPr>
        <p:spPr>
          <a:xfrm>
            <a:off x="1181100" y="12364718"/>
            <a:ext cx="4965700" cy="467107"/>
          </a:xfrm>
          <a:prstGeom prst="rect">
            <a:avLst/>
          </a:prstGeom>
        </p:spPr>
        <p:txBody>
          <a:bodyPr anchor="t"/>
          <a:lstStyle>
            <a:lvl1pPr>
              <a:defRPr b="0" spc="88" sz="2200">
                <a:solidFill>
                  <a:srgbClr val="FFFFFF"/>
                </a:solidFill>
              </a:defRPr>
            </a:lvl1pPr>
          </a:lstStyle>
          <a:p>
            <a:pPr/>
            <a:r>
              <a:t>Topic</a:t>
            </a:r>
          </a:p>
        </p:txBody>
      </p:sp>
      <p:sp>
        <p:nvSpPr>
          <p:cNvPr id="29" name="Location"/>
          <p:cNvSpPr txBox="1"/>
          <p:nvPr>
            <p:ph type="body" sz="quarter" idx="23" hasCustomPrompt="1"/>
          </p:nvPr>
        </p:nvSpPr>
        <p:spPr>
          <a:xfrm>
            <a:off x="18237200" y="12364718"/>
            <a:ext cx="4965700" cy="467107"/>
          </a:xfrm>
          <a:prstGeom prst="rect">
            <a:avLst/>
          </a:prstGeom>
        </p:spPr>
        <p:txBody>
          <a:bodyPr anchor="t"/>
          <a:lstStyle>
            <a:lvl1pPr>
              <a:defRPr b="0" spc="88" sz="2200">
                <a:solidFill>
                  <a:srgbClr val="FFFFFF"/>
                </a:solidFill>
              </a:defRPr>
            </a:lvl1pPr>
          </a:lstStyle>
          <a:p>
            <a:pPr/>
            <a:r>
              <a:t>Location</a:t>
            </a:r>
          </a:p>
        </p:txBody>
      </p:sp>
      <p:sp>
        <p:nvSpPr>
          <p:cNvPr id="30" name="Author and Date"/>
          <p:cNvSpPr txBox="1"/>
          <p:nvPr>
            <p:ph type="body" sz="quarter" idx="24" hasCustomPrompt="1"/>
          </p:nvPr>
        </p:nvSpPr>
        <p:spPr>
          <a:xfrm>
            <a:off x="6946900" y="12233909"/>
            <a:ext cx="10490200" cy="706629"/>
          </a:xfrm>
          <a:prstGeom prst="rect">
            <a:avLst/>
          </a:prstGeom>
        </p:spPr>
        <p:txBody>
          <a:bodyPr anchor="t"/>
          <a:lstStyle>
            <a:lvl1pPr>
              <a:defRPr cap="none">
                <a:solidFill>
                  <a:srgbClr val="FFFFFF"/>
                </a:solidFill>
              </a:defRPr>
            </a:lvl1pPr>
          </a:lstStyle>
          <a:p>
            <a:pPr/>
            <a:r>
              <a:t>Author and Date</a:t>
            </a:r>
          </a:p>
        </p:txBody>
      </p:sp>
      <p:sp>
        <p:nvSpPr>
          <p:cNvPr id="31" name="Line"/>
          <p:cNvSpPr/>
          <p:nvPr/>
        </p:nvSpPr>
        <p:spPr>
          <a:xfrm>
            <a:off x="766879" y="12060766"/>
            <a:ext cx="22850240" cy="1"/>
          </a:xfrm>
          <a:prstGeom prst="line">
            <a:avLst/>
          </a:prstGeom>
          <a:ln w="76200">
            <a:solidFill>
              <a:schemeClr val="accent1"/>
            </a:solidFill>
            <a:miter lim="400000"/>
          </a:ln>
        </p:spPr>
        <p:txBody>
          <a:bodyPr lIns="50800" tIns="50800" rIns="50800" bIns="50800" anchor="ctr"/>
          <a:lstStyle/>
          <a:p>
            <a:pPr defTabSz="825500">
              <a:defRPr spc="0" sz="3200">
                <a:solidFill>
                  <a:srgbClr val="000000"/>
                </a:solidFill>
              </a:defRPr>
            </a:pPr>
          </a:p>
        </p:txBody>
      </p:sp>
      <p:sp>
        <p:nvSpPr>
          <p:cNvPr id="32" name="Line"/>
          <p:cNvSpPr/>
          <p:nvPr/>
        </p:nvSpPr>
        <p:spPr>
          <a:xfrm flipV="1">
            <a:off x="6527799" y="12034558"/>
            <a:ext cx="1" cy="1114983"/>
          </a:xfrm>
          <a:prstGeom prst="line">
            <a:avLst/>
          </a:prstGeom>
          <a:ln w="76200">
            <a:solidFill>
              <a:schemeClr val="accent1"/>
            </a:solidFill>
            <a:miter lim="400000"/>
          </a:ln>
        </p:spPr>
        <p:txBody>
          <a:bodyPr lIns="50800" tIns="50800" rIns="50800" bIns="50800" anchor="ctr"/>
          <a:lstStyle/>
          <a:p>
            <a:pPr defTabSz="825500">
              <a:defRPr spc="0" sz="3200">
                <a:solidFill>
                  <a:srgbClr val="000000"/>
                </a:solidFill>
              </a:defRPr>
            </a:pPr>
          </a:p>
        </p:txBody>
      </p:sp>
      <p:sp>
        <p:nvSpPr>
          <p:cNvPr id="33" name="Line"/>
          <p:cNvSpPr/>
          <p:nvPr/>
        </p:nvSpPr>
        <p:spPr>
          <a:xfrm flipV="1">
            <a:off x="17856201" y="12034558"/>
            <a:ext cx="1" cy="1114983"/>
          </a:xfrm>
          <a:prstGeom prst="line">
            <a:avLst/>
          </a:prstGeom>
          <a:ln w="76200">
            <a:solidFill>
              <a:schemeClr val="accent1"/>
            </a:solidFill>
            <a:miter lim="400000"/>
          </a:ln>
        </p:spPr>
        <p:txBody>
          <a:bodyPr lIns="50800" tIns="50800" rIns="50800" bIns="50800" anchor="ctr"/>
          <a:lstStyle/>
          <a:p>
            <a:pPr defTabSz="825500">
              <a:defRPr spc="0" sz="3200">
                <a:solidFill>
                  <a:srgbClr val="000000"/>
                </a:solidFill>
              </a:defRPr>
            </a:pPr>
          </a:p>
        </p:txBody>
      </p:sp>
      <p:sp>
        <p:nvSpPr>
          <p:cNvPr id="34" name="Line"/>
          <p:cNvSpPr/>
          <p:nvPr/>
        </p:nvSpPr>
        <p:spPr>
          <a:xfrm>
            <a:off x="766879" y="952500"/>
            <a:ext cx="22850242" cy="1"/>
          </a:xfrm>
          <a:prstGeom prst="line">
            <a:avLst/>
          </a:prstGeom>
          <a:ln w="76200">
            <a:solidFill>
              <a:schemeClr val="accent1"/>
            </a:solidFill>
            <a:miter lim="400000"/>
          </a:ln>
        </p:spPr>
        <p:txBody>
          <a:bodyPr lIns="50800" tIns="50800" rIns="50800" bIns="50800" anchor="ctr"/>
          <a:lstStyle/>
          <a:p>
            <a:pPr defTabSz="825500">
              <a:defRPr spc="0" sz="3200">
                <a:solidFill>
                  <a:srgbClr val="000000"/>
                </a:solidFill>
              </a:defRPr>
            </a:pPr>
          </a:p>
        </p:txBody>
      </p:sp>
      <p:sp>
        <p:nvSpPr>
          <p:cNvPr id="35" name="Body Level One…"/>
          <p:cNvSpPr txBox="1"/>
          <p:nvPr>
            <p:ph type="body" sz="quarter" idx="1" hasCustomPrompt="1"/>
          </p:nvPr>
        </p:nvSpPr>
        <p:spPr>
          <a:xfrm>
            <a:off x="2082800" y="3492500"/>
            <a:ext cx="20205700" cy="1612900"/>
          </a:xfrm>
          <a:prstGeom prst="rect">
            <a:avLst/>
          </a:prstGeom>
        </p:spPr>
        <p:txBody>
          <a:bodyPr/>
          <a:lstStyle>
            <a:lvl1pPr>
              <a:defRPr cap="none">
                <a:solidFill>
                  <a:srgbClr val="FFFFFF"/>
                </a:solidFill>
              </a:defRPr>
            </a:lvl1pPr>
            <a:lvl2pPr>
              <a:defRPr cap="none">
                <a:solidFill>
                  <a:srgbClr val="FFFFFF"/>
                </a:solidFill>
              </a:defRPr>
            </a:lvl2pPr>
            <a:lvl3pPr>
              <a:defRPr cap="none">
                <a:solidFill>
                  <a:srgbClr val="FFFFFF"/>
                </a:solidFill>
              </a:defRPr>
            </a:lvl3pPr>
            <a:lvl4pPr>
              <a:defRPr cap="none">
                <a:solidFill>
                  <a:srgbClr val="FFFFFF"/>
                </a:solidFill>
              </a:defRPr>
            </a:lvl4pPr>
            <a:lvl5pPr>
              <a:defRPr cap="none">
                <a:solidFill>
                  <a:srgbClr val="FFFFFF"/>
                </a:solidFill>
              </a:defRPr>
            </a:lvl5pPr>
          </a:lstStyle>
          <a:p>
            <a:pPr/>
            <a:r>
              <a:t>Presentation Subtitle</a:t>
            </a:r>
          </a:p>
          <a:p>
            <a:pPr lvl="1"/>
            <a:r>
              <a:t/>
            </a:r>
          </a:p>
          <a:p>
            <a:pPr lvl="2"/>
            <a:r>
              <a:t/>
            </a:r>
          </a:p>
          <a:p>
            <a:pPr lvl="3"/>
            <a:r>
              <a:t/>
            </a:r>
          </a:p>
          <a:p>
            <a:pPr lvl="4"/>
            <a:r>
              <a:t/>
            </a:r>
          </a:p>
        </p:txBody>
      </p:sp>
      <p:sp>
        <p:nvSpPr>
          <p:cNvPr id="36" name="Presentation Title"/>
          <p:cNvSpPr txBox="1"/>
          <p:nvPr>
            <p:ph type="title" hasCustomPrompt="1"/>
          </p:nvPr>
        </p:nvSpPr>
        <p:spPr>
          <a:prstGeom prst="rect">
            <a:avLst/>
          </a:prstGeom>
        </p:spPr>
        <p:txBody>
          <a:bodyPr/>
          <a:lstStyle/>
          <a:p>
            <a:pPr/>
            <a:r>
              <a:t>Presentation Title</a:t>
            </a:r>
          </a:p>
        </p:txBody>
      </p:sp>
      <p:sp>
        <p:nvSpPr>
          <p:cNvPr id="37" name="Slide Number"/>
          <p:cNvSpPr txBox="1"/>
          <p:nvPr>
            <p:ph type="sldNum" sz="quarter" idx="2"/>
          </p:nvPr>
        </p:nvSpPr>
        <p:spPr>
          <a:prstGeom prst="rect">
            <a:avLst/>
          </a:prstGeom>
        </p:spPr>
        <p:txBody>
          <a:bodyPr/>
          <a:lstStyle>
            <a:lvl1pPr>
              <a:defRPr>
                <a:solidFill>
                  <a:srgbClr val="5E5E5E"/>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amp; Photo Alt">
    <p:bg>
      <p:bgPr>
        <a:solidFill>
          <a:srgbClr val="FFF5F2"/>
        </a:solidFill>
      </p:bgPr>
    </p:bg>
    <p:spTree>
      <p:nvGrpSpPr>
        <p:cNvPr id="1" name=""/>
        <p:cNvGrpSpPr/>
        <p:nvPr/>
      </p:nvGrpSpPr>
      <p:grpSpPr>
        <a:xfrm>
          <a:off x="0" y="0"/>
          <a:ext cx="0" cy="0"/>
          <a:chOff x="0" y="0"/>
          <a:chExt cx="0" cy="0"/>
        </a:xfrm>
      </p:grpSpPr>
      <p:sp>
        <p:nvSpPr>
          <p:cNvPr id="44" name="Body Level One…"/>
          <p:cNvSpPr txBox="1"/>
          <p:nvPr>
            <p:ph type="body" sz="quarter" idx="1" hasCustomPrompt="1"/>
          </p:nvPr>
        </p:nvSpPr>
        <p:spPr>
          <a:xfrm>
            <a:off x="1270000" y="8015916"/>
            <a:ext cx="11785600" cy="3848101"/>
          </a:xfrm>
          <a:prstGeom prst="rect">
            <a:avLst/>
          </a:prstGeom>
        </p:spPr>
        <p:txBody>
          <a:bodyPr anchor="t"/>
          <a:lstStyle>
            <a:lvl1pPr>
              <a:defRPr cap="none">
                <a:solidFill>
                  <a:srgbClr val="8AACB9"/>
                </a:solidFill>
              </a:defRPr>
            </a:lvl1pPr>
            <a:lvl2pPr>
              <a:defRPr cap="none">
                <a:solidFill>
                  <a:srgbClr val="8AACB9"/>
                </a:solidFill>
              </a:defRPr>
            </a:lvl2pPr>
            <a:lvl3pPr>
              <a:defRPr cap="none">
                <a:solidFill>
                  <a:srgbClr val="8AACB9"/>
                </a:solidFill>
              </a:defRPr>
            </a:lvl3pPr>
            <a:lvl4pPr>
              <a:defRPr cap="none">
                <a:solidFill>
                  <a:srgbClr val="8AACB9"/>
                </a:solidFill>
              </a:defRPr>
            </a:lvl4pPr>
            <a:lvl5pPr>
              <a:defRPr cap="none">
                <a:solidFill>
                  <a:srgbClr val="8AACB9"/>
                </a:solidFill>
              </a:defRPr>
            </a:lvl5pPr>
          </a:lstStyle>
          <a:p>
            <a:pPr/>
            <a:r>
              <a:t>Slide Subtitle</a:t>
            </a:r>
          </a:p>
          <a:p>
            <a:pPr lvl="1"/>
            <a:r>
              <a:t/>
            </a:r>
          </a:p>
          <a:p>
            <a:pPr lvl="2"/>
            <a:r>
              <a:t/>
            </a:r>
          </a:p>
          <a:p>
            <a:pPr lvl="3"/>
            <a:r>
              <a:t/>
            </a:r>
          </a:p>
          <a:p>
            <a:pPr lvl="4"/>
            <a:r>
              <a:t/>
            </a:r>
          </a:p>
        </p:txBody>
      </p:sp>
      <p:sp>
        <p:nvSpPr>
          <p:cNvPr id="45" name="Slide Title"/>
          <p:cNvSpPr txBox="1"/>
          <p:nvPr>
            <p:ph type="title" hasCustomPrompt="1"/>
          </p:nvPr>
        </p:nvSpPr>
        <p:spPr>
          <a:xfrm>
            <a:off x="1270000" y="4925417"/>
            <a:ext cx="11785600" cy="2933701"/>
          </a:xfrm>
          <a:prstGeom prst="rect">
            <a:avLst/>
          </a:prstGeom>
        </p:spPr>
        <p:txBody>
          <a:bodyPr anchor="b"/>
          <a:lstStyle>
            <a:lvl1pPr>
              <a:defRPr spc="270" sz="9000">
                <a:solidFill>
                  <a:schemeClr val="accent6"/>
                </a:solidFill>
              </a:defRPr>
            </a:lvl1pPr>
          </a:lstStyle>
          <a:p>
            <a:pPr/>
            <a:r>
              <a:t>Slide Title</a:t>
            </a:r>
          </a:p>
        </p:txBody>
      </p:sp>
      <p:sp>
        <p:nvSpPr>
          <p:cNvPr id="46" name="Pink typewriter on a pink three-drawer dresser in front of a pink wall"/>
          <p:cNvSpPr/>
          <p:nvPr>
            <p:ph type="pic" idx="21"/>
          </p:nvPr>
        </p:nvSpPr>
        <p:spPr>
          <a:xfrm>
            <a:off x="12801600" y="1895696"/>
            <a:ext cx="17642204" cy="9924608"/>
          </a:xfrm>
          <a:prstGeom prst="rect">
            <a:avLst/>
          </a:prstGeom>
          <a:ln w="114300">
            <a:solidFill>
              <a:srgbClr val="FFFFFF"/>
            </a:solidFill>
          </a:ln>
        </p:spPr>
        <p:txBody>
          <a:bodyPr lIns="91439" tIns="45719" rIns="91439" bIns="45719" anchor="t">
            <a:noAutofit/>
          </a:bodyPr>
          <a:lstStyle/>
          <a:p>
            <a:pPr/>
          </a:p>
        </p:txBody>
      </p:sp>
      <p:sp>
        <p:nvSpPr>
          <p:cNvPr id="47" name="Line"/>
          <p:cNvSpPr/>
          <p:nvPr/>
        </p:nvSpPr>
        <p:spPr>
          <a:xfrm>
            <a:off x="757217" y="12603828"/>
            <a:ext cx="22862943" cy="1"/>
          </a:xfrm>
          <a:prstGeom prst="line">
            <a:avLst/>
          </a:prstGeom>
          <a:ln w="76200">
            <a:solidFill>
              <a:schemeClr val="accent6">
                <a:hueOff val="61929"/>
                <a:satOff val="10820"/>
                <a:lumOff val="-8848"/>
              </a:schemeClr>
            </a:solidFill>
            <a:miter lim="400000"/>
          </a:ln>
        </p:spPr>
        <p:txBody>
          <a:bodyPr lIns="50800" tIns="50800" rIns="50800" bIns="50800" anchor="ctr"/>
          <a:lstStyle/>
          <a:p>
            <a:pPr defTabSz="825500">
              <a:defRPr spc="0" sz="3200">
                <a:solidFill>
                  <a:srgbClr val="000000"/>
                </a:solidFill>
              </a:defRPr>
            </a:pPr>
          </a:p>
        </p:txBody>
      </p:sp>
      <p:sp>
        <p:nvSpPr>
          <p:cNvPr id="48" name="Line"/>
          <p:cNvSpPr/>
          <p:nvPr/>
        </p:nvSpPr>
        <p:spPr>
          <a:xfrm flipV="1">
            <a:off x="762000" y="952499"/>
            <a:ext cx="22860003" cy="2"/>
          </a:xfrm>
          <a:prstGeom prst="line">
            <a:avLst/>
          </a:prstGeom>
          <a:ln w="76200">
            <a:solidFill>
              <a:schemeClr val="accent6">
                <a:hueOff val="61929"/>
                <a:satOff val="10820"/>
                <a:lumOff val="-8848"/>
              </a:schemeClr>
            </a:solidFill>
            <a:miter lim="400000"/>
          </a:ln>
        </p:spPr>
        <p:txBody>
          <a:bodyPr lIns="50800" tIns="50800" rIns="50800" bIns="50800" anchor="ctr"/>
          <a:lstStyle/>
          <a:p>
            <a:pPr defTabSz="825500">
              <a:defRPr spc="0" sz="3200">
                <a:solidFill>
                  <a:srgbClr val="000000"/>
                </a:solidFill>
              </a:defRPr>
            </a:pPr>
          </a:p>
        </p:txBody>
      </p:sp>
      <p:sp>
        <p:nvSpPr>
          <p:cNvPr id="49" name="Slide Number"/>
          <p:cNvSpPr txBox="1"/>
          <p:nvPr>
            <p:ph type="sldNum" sz="quarter" idx="2"/>
          </p:nvPr>
        </p:nvSpPr>
        <p:spPr>
          <a:xfrm>
            <a:off x="11990323" y="12890500"/>
            <a:ext cx="416053" cy="467107"/>
          </a:xfrm>
          <a:prstGeom prst="rect">
            <a:avLst/>
          </a:prstGeom>
        </p:spPr>
        <p:txBody>
          <a:bodyPr/>
          <a:lstStyle>
            <a:lvl1pPr>
              <a:defRPr>
                <a:solidFill>
                  <a:srgbClr val="5E5E5E"/>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amp; Bullets">
    <p:bg>
      <p:bgPr>
        <a:solidFill>
          <a:srgbClr val="FFF5F2"/>
        </a:solidFill>
      </p:bgPr>
    </p:bg>
    <p:spTree>
      <p:nvGrpSpPr>
        <p:cNvPr id="1" name=""/>
        <p:cNvGrpSpPr/>
        <p:nvPr/>
      </p:nvGrpSpPr>
      <p:grpSpPr>
        <a:xfrm>
          <a:off x="0" y="0"/>
          <a:ext cx="0" cy="0"/>
          <a:chOff x="0" y="0"/>
          <a:chExt cx="0" cy="0"/>
        </a:xfrm>
      </p:grpSpPr>
      <p:sp>
        <p:nvSpPr>
          <p:cNvPr id="56" name="Body Level One…"/>
          <p:cNvSpPr txBox="1"/>
          <p:nvPr>
            <p:ph type="body" sz="half" idx="1" hasCustomPrompt="1"/>
          </p:nvPr>
        </p:nvSpPr>
        <p:spPr>
          <a:xfrm>
            <a:off x="2082800" y="4195233"/>
            <a:ext cx="20207127" cy="6282059"/>
          </a:xfrm>
          <a:prstGeom prst="rect">
            <a:avLst/>
          </a:prstGeom>
        </p:spPr>
        <p:txBody>
          <a:bodyPr anchor="t"/>
          <a:lstStyle>
            <a:lvl1pPr marL="635000" indent="-635000" algn="l" defTabSz="355600">
              <a:lnSpc>
                <a:spcPct val="100000"/>
              </a:lnSpc>
              <a:spcBef>
                <a:spcPts val="4300"/>
              </a:spcBef>
              <a:buSzPct val="100000"/>
              <a:buBlip>
                <a:blip r:embed="rId2"/>
              </a:buBlip>
              <a:defRPr cap="none" spc="36">
                <a:solidFill>
                  <a:schemeClr val="accent1">
                    <a:satOff val="36598"/>
                    <a:lumOff val="-17227"/>
                  </a:schemeClr>
                </a:solidFill>
              </a:defRPr>
            </a:lvl1pPr>
            <a:lvl2pPr marL="1270000" indent="-635000" algn="l" defTabSz="355600">
              <a:lnSpc>
                <a:spcPct val="100000"/>
              </a:lnSpc>
              <a:spcBef>
                <a:spcPts val="4300"/>
              </a:spcBef>
              <a:buSzPct val="100000"/>
              <a:buBlip>
                <a:blip r:embed="rId2"/>
              </a:buBlip>
              <a:defRPr cap="none" spc="36">
                <a:solidFill>
                  <a:schemeClr val="accent1">
                    <a:satOff val="36598"/>
                    <a:lumOff val="-17227"/>
                  </a:schemeClr>
                </a:solidFill>
              </a:defRPr>
            </a:lvl2pPr>
            <a:lvl3pPr marL="1905000" indent="-635000" algn="l" defTabSz="355600">
              <a:lnSpc>
                <a:spcPct val="100000"/>
              </a:lnSpc>
              <a:spcBef>
                <a:spcPts val="4300"/>
              </a:spcBef>
              <a:buSzPct val="100000"/>
              <a:buBlip>
                <a:blip r:embed="rId2"/>
              </a:buBlip>
              <a:defRPr cap="none" spc="36">
                <a:solidFill>
                  <a:schemeClr val="accent1">
                    <a:satOff val="36598"/>
                    <a:lumOff val="-17227"/>
                  </a:schemeClr>
                </a:solidFill>
              </a:defRPr>
            </a:lvl3pPr>
            <a:lvl4pPr marL="2540000" indent="-635000" algn="l" defTabSz="355600">
              <a:lnSpc>
                <a:spcPct val="100000"/>
              </a:lnSpc>
              <a:spcBef>
                <a:spcPts val="4300"/>
              </a:spcBef>
              <a:buSzPct val="100000"/>
              <a:buBlip>
                <a:blip r:embed="rId2"/>
              </a:buBlip>
              <a:defRPr cap="none" spc="36">
                <a:solidFill>
                  <a:schemeClr val="accent1">
                    <a:satOff val="36598"/>
                    <a:lumOff val="-17227"/>
                  </a:schemeClr>
                </a:solidFill>
              </a:defRPr>
            </a:lvl4pPr>
            <a:lvl5pPr marL="3175000" indent="-635000" algn="l" defTabSz="355600">
              <a:lnSpc>
                <a:spcPct val="100000"/>
              </a:lnSpc>
              <a:spcBef>
                <a:spcPts val="4300"/>
              </a:spcBef>
              <a:buSzPct val="100000"/>
              <a:buBlip>
                <a:blip r:embed="rId2"/>
              </a:buBlip>
              <a:defRPr cap="none" spc="36">
                <a:solidFill>
                  <a:schemeClr val="accent1">
                    <a:satOff val="36598"/>
                    <a:lumOff val="-17227"/>
                  </a:schemeClr>
                </a:solidFill>
              </a:defRPr>
            </a:lvl5pPr>
          </a:lstStyle>
          <a:p>
            <a:pPr/>
            <a:r>
              <a:t>Slide bullet text</a:t>
            </a:r>
          </a:p>
          <a:p>
            <a:pPr lvl="1"/>
            <a:r>
              <a:t/>
            </a:r>
          </a:p>
          <a:p>
            <a:pPr lvl="2"/>
            <a:r>
              <a:t/>
            </a:r>
          </a:p>
          <a:p>
            <a:pPr lvl="3"/>
            <a:r>
              <a:t/>
            </a:r>
          </a:p>
          <a:p>
            <a:pPr lvl="4"/>
            <a:r>
              <a:t/>
            </a:r>
          </a:p>
        </p:txBody>
      </p:sp>
      <p:sp>
        <p:nvSpPr>
          <p:cNvPr id="57" name="Line"/>
          <p:cNvSpPr/>
          <p:nvPr/>
        </p:nvSpPr>
        <p:spPr>
          <a:xfrm>
            <a:off x="766879" y="952500"/>
            <a:ext cx="22850242" cy="1"/>
          </a:xfrm>
          <a:prstGeom prst="line">
            <a:avLst/>
          </a:prstGeom>
          <a:ln w="76200">
            <a:solidFill>
              <a:schemeClr val="accent6">
                <a:hueOff val="61929"/>
                <a:satOff val="10820"/>
                <a:lumOff val="-8848"/>
              </a:schemeClr>
            </a:solidFill>
            <a:miter lim="400000"/>
          </a:ln>
        </p:spPr>
        <p:txBody>
          <a:bodyPr lIns="50800" tIns="50800" rIns="50800" bIns="50800" anchor="ctr"/>
          <a:lstStyle/>
          <a:p>
            <a:pPr defTabSz="825500">
              <a:defRPr spc="0" sz="3200">
                <a:solidFill>
                  <a:srgbClr val="000000"/>
                </a:solidFill>
              </a:defRPr>
            </a:pPr>
          </a:p>
        </p:txBody>
      </p:sp>
      <p:sp>
        <p:nvSpPr>
          <p:cNvPr id="58" name="Line"/>
          <p:cNvSpPr/>
          <p:nvPr/>
        </p:nvSpPr>
        <p:spPr>
          <a:xfrm>
            <a:off x="757217" y="12603828"/>
            <a:ext cx="22862943" cy="1"/>
          </a:xfrm>
          <a:prstGeom prst="line">
            <a:avLst/>
          </a:prstGeom>
          <a:ln w="76200">
            <a:solidFill>
              <a:schemeClr val="accent6">
                <a:hueOff val="61929"/>
                <a:satOff val="10820"/>
                <a:lumOff val="-8848"/>
              </a:schemeClr>
            </a:solidFill>
            <a:miter lim="400000"/>
          </a:ln>
        </p:spPr>
        <p:txBody>
          <a:bodyPr lIns="50800" tIns="50800" rIns="50800" bIns="50800" anchor="ctr"/>
          <a:lstStyle/>
          <a:p>
            <a:pPr defTabSz="825500">
              <a:defRPr spc="0" sz="3200">
                <a:solidFill>
                  <a:srgbClr val="000000"/>
                </a:solidFill>
              </a:defRPr>
            </a:pPr>
          </a:p>
        </p:txBody>
      </p:sp>
      <p:sp>
        <p:nvSpPr>
          <p:cNvPr id="59" name="Slide Title"/>
          <p:cNvSpPr txBox="1"/>
          <p:nvPr>
            <p:ph type="title" hasCustomPrompt="1"/>
          </p:nvPr>
        </p:nvSpPr>
        <p:spPr>
          <a:xfrm>
            <a:off x="2088436" y="1282700"/>
            <a:ext cx="20207128" cy="1649711"/>
          </a:xfrm>
          <a:prstGeom prst="rect">
            <a:avLst/>
          </a:prstGeom>
        </p:spPr>
        <p:txBody>
          <a:bodyPr/>
          <a:lstStyle>
            <a:lvl1pPr>
              <a:defRPr spc="270" sz="9000">
                <a:solidFill>
                  <a:schemeClr val="accent6"/>
                </a:solidFill>
              </a:defRPr>
            </a:lvl1pPr>
          </a:lstStyle>
          <a:p>
            <a:pPr/>
            <a:r>
              <a:t>Slide Title</a:t>
            </a:r>
          </a:p>
        </p:txBody>
      </p:sp>
      <p:sp>
        <p:nvSpPr>
          <p:cNvPr id="60" name="Slide Number"/>
          <p:cNvSpPr txBox="1"/>
          <p:nvPr>
            <p:ph type="sldNum" sz="quarter" idx="2"/>
          </p:nvPr>
        </p:nvSpPr>
        <p:spPr>
          <a:xfrm>
            <a:off x="11990323" y="12890500"/>
            <a:ext cx="416053" cy="467107"/>
          </a:xfrm>
          <a:prstGeom prst="rect">
            <a:avLst/>
          </a:prstGeom>
        </p:spPr>
        <p:txBody>
          <a:bodyPr/>
          <a:lstStyle>
            <a:lvl1pPr>
              <a:defRPr>
                <a:solidFill>
                  <a:srgbClr val="5E5E5E"/>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Bullets">
    <p:bg>
      <p:bgPr>
        <a:solidFill>
          <a:srgbClr val="FFF5F2"/>
        </a:solidFill>
      </p:bgPr>
    </p:bg>
    <p:spTree>
      <p:nvGrpSpPr>
        <p:cNvPr id="1" name=""/>
        <p:cNvGrpSpPr/>
        <p:nvPr/>
      </p:nvGrpSpPr>
      <p:grpSpPr>
        <a:xfrm>
          <a:off x="0" y="0"/>
          <a:ext cx="0" cy="0"/>
          <a:chOff x="0" y="0"/>
          <a:chExt cx="0" cy="0"/>
        </a:xfrm>
      </p:grpSpPr>
      <p:sp>
        <p:nvSpPr>
          <p:cNvPr id="67" name="Body Level One…"/>
          <p:cNvSpPr txBox="1"/>
          <p:nvPr>
            <p:ph type="body" sz="half" idx="1" hasCustomPrompt="1"/>
          </p:nvPr>
        </p:nvSpPr>
        <p:spPr>
          <a:xfrm>
            <a:off x="2082800" y="4195233"/>
            <a:ext cx="20207127" cy="6282059"/>
          </a:xfrm>
          <a:prstGeom prst="rect">
            <a:avLst/>
          </a:prstGeom>
        </p:spPr>
        <p:txBody>
          <a:bodyPr numCol="2" spcCol="1289181" anchor="t"/>
          <a:lstStyle>
            <a:lvl1pPr marL="635000" indent="-635000" algn="l" defTabSz="355600">
              <a:lnSpc>
                <a:spcPct val="100000"/>
              </a:lnSpc>
              <a:spcBef>
                <a:spcPts val="4300"/>
              </a:spcBef>
              <a:buSzPct val="100000"/>
              <a:buBlip>
                <a:blip r:embed="rId2"/>
              </a:buBlip>
              <a:defRPr cap="none" spc="36">
                <a:solidFill>
                  <a:schemeClr val="accent1">
                    <a:satOff val="36598"/>
                    <a:lumOff val="-17227"/>
                  </a:schemeClr>
                </a:solidFill>
              </a:defRPr>
            </a:lvl1pPr>
            <a:lvl2pPr marL="1270000" indent="-635000" algn="l" defTabSz="355600">
              <a:lnSpc>
                <a:spcPct val="100000"/>
              </a:lnSpc>
              <a:spcBef>
                <a:spcPts val="4300"/>
              </a:spcBef>
              <a:buSzPct val="100000"/>
              <a:buBlip>
                <a:blip r:embed="rId2"/>
              </a:buBlip>
              <a:defRPr cap="none" spc="36">
                <a:solidFill>
                  <a:schemeClr val="accent1">
                    <a:satOff val="36598"/>
                    <a:lumOff val="-17227"/>
                  </a:schemeClr>
                </a:solidFill>
              </a:defRPr>
            </a:lvl2pPr>
            <a:lvl3pPr marL="1905000" indent="-635000" algn="l" defTabSz="355600">
              <a:lnSpc>
                <a:spcPct val="100000"/>
              </a:lnSpc>
              <a:spcBef>
                <a:spcPts val="4300"/>
              </a:spcBef>
              <a:buSzPct val="100000"/>
              <a:buBlip>
                <a:blip r:embed="rId2"/>
              </a:buBlip>
              <a:defRPr cap="none" spc="36">
                <a:solidFill>
                  <a:schemeClr val="accent1">
                    <a:satOff val="36598"/>
                    <a:lumOff val="-17227"/>
                  </a:schemeClr>
                </a:solidFill>
              </a:defRPr>
            </a:lvl3pPr>
            <a:lvl4pPr marL="2540000" indent="-635000" algn="l" defTabSz="355600">
              <a:lnSpc>
                <a:spcPct val="100000"/>
              </a:lnSpc>
              <a:spcBef>
                <a:spcPts val="4300"/>
              </a:spcBef>
              <a:buSzPct val="100000"/>
              <a:buBlip>
                <a:blip r:embed="rId2"/>
              </a:buBlip>
              <a:defRPr cap="none" spc="36">
                <a:solidFill>
                  <a:schemeClr val="accent1">
                    <a:satOff val="36598"/>
                    <a:lumOff val="-17227"/>
                  </a:schemeClr>
                </a:solidFill>
              </a:defRPr>
            </a:lvl4pPr>
            <a:lvl5pPr marL="3175000" indent="-635000" algn="l" defTabSz="355600">
              <a:lnSpc>
                <a:spcPct val="100000"/>
              </a:lnSpc>
              <a:spcBef>
                <a:spcPts val="4300"/>
              </a:spcBef>
              <a:buSzPct val="100000"/>
              <a:buBlip>
                <a:blip r:embed="rId2"/>
              </a:buBlip>
              <a:defRPr cap="none" spc="36">
                <a:solidFill>
                  <a:schemeClr val="accent1">
                    <a:satOff val="36598"/>
                    <a:lumOff val="-17227"/>
                  </a:schemeClr>
                </a:solidFill>
              </a:defRPr>
            </a:lvl5pPr>
          </a:lstStyle>
          <a:p>
            <a:pPr/>
            <a:r>
              <a:t>Slide bullet text</a:t>
            </a:r>
          </a:p>
          <a:p>
            <a:pPr lvl="1"/>
            <a:r>
              <a:t/>
            </a:r>
          </a:p>
          <a:p>
            <a:pPr lvl="2"/>
            <a:r>
              <a:t/>
            </a:r>
          </a:p>
          <a:p>
            <a:pPr lvl="3"/>
            <a:r>
              <a:t/>
            </a:r>
          </a:p>
          <a:p>
            <a:pPr lvl="4"/>
            <a:r>
              <a:t/>
            </a:r>
          </a:p>
        </p:txBody>
      </p:sp>
      <p:sp>
        <p:nvSpPr>
          <p:cNvPr id="68" name="Line"/>
          <p:cNvSpPr/>
          <p:nvPr/>
        </p:nvSpPr>
        <p:spPr>
          <a:xfrm>
            <a:off x="766879" y="952500"/>
            <a:ext cx="22850242" cy="1"/>
          </a:xfrm>
          <a:prstGeom prst="line">
            <a:avLst/>
          </a:prstGeom>
          <a:ln w="76200">
            <a:solidFill>
              <a:schemeClr val="accent6">
                <a:hueOff val="61929"/>
                <a:satOff val="10820"/>
                <a:lumOff val="-8848"/>
              </a:schemeClr>
            </a:solidFill>
            <a:miter lim="400000"/>
          </a:ln>
        </p:spPr>
        <p:txBody>
          <a:bodyPr lIns="50800" tIns="50800" rIns="50800" bIns="50800" anchor="ctr"/>
          <a:lstStyle/>
          <a:p>
            <a:pPr defTabSz="825500">
              <a:defRPr spc="0" sz="3200">
                <a:solidFill>
                  <a:srgbClr val="000000"/>
                </a:solidFill>
              </a:defRPr>
            </a:pPr>
          </a:p>
        </p:txBody>
      </p:sp>
      <p:sp>
        <p:nvSpPr>
          <p:cNvPr id="69" name="Line"/>
          <p:cNvSpPr/>
          <p:nvPr/>
        </p:nvSpPr>
        <p:spPr>
          <a:xfrm>
            <a:off x="757217" y="12603828"/>
            <a:ext cx="22862943" cy="1"/>
          </a:xfrm>
          <a:prstGeom prst="line">
            <a:avLst/>
          </a:prstGeom>
          <a:ln w="76200">
            <a:solidFill>
              <a:schemeClr val="accent6">
                <a:hueOff val="61929"/>
                <a:satOff val="10820"/>
                <a:lumOff val="-8848"/>
              </a:schemeClr>
            </a:solidFill>
            <a:miter lim="400000"/>
          </a:ln>
        </p:spPr>
        <p:txBody>
          <a:bodyPr lIns="50800" tIns="50800" rIns="50800" bIns="50800" anchor="ctr"/>
          <a:lstStyle/>
          <a:p>
            <a:pPr defTabSz="825500">
              <a:defRPr spc="0" sz="3200">
                <a:solidFill>
                  <a:srgbClr val="000000"/>
                </a:solidFill>
              </a:defRPr>
            </a:pPr>
          </a:p>
        </p:txBody>
      </p:sp>
      <p:sp>
        <p:nvSpPr>
          <p:cNvPr id="70" name="Slide Number"/>
          <p:cNvSpPr txBox="1"/>
          <p:nvPr>
            <p:ph type="sldNum" sz="quarter" idx="2"/>
          </p:nvPr>
        </p:nvSpPr>
        <p:spPr>
          <a:xfrm>
            <a:off x="11990323" y="12890500"/>
            <a:ext cx="416053" cy="467107"/>
          </a:xfrm>
          <a:prstGeom prst="rect">
            <a:avLst/>
          </a:prstGeom>
        </p:spPr>
        <p:txBody>
          <a:bodyPr/>
          <a:lstStyle>
            <a:lvl1pPr>
              <a:defRPr>
                <a:solidFill>
                  <a:srgbClr val="5E5E5E"/>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Bullets &amp; Photo">
    <p:bg>
      <p:bgPr>
        <a:solidFill>
          <a:srgbClr val="FFF5F2"/>
        </a:solidFill>
      </p:bgPr>
    </p:bg>
    <p:spTree>
      <p:nvGrpSpPr>
        <p:cNvPr id="1" name=""/>
        <p:cNvGrpSpPr/>
        <p:nvPr/>
      </p:nvGrpSpPr>
      <p:grpSpPr>
        <a:xfrm>
          <a:off x="0" y="0"/>
          <a:ext cx="0" cy="0"/>
          <a:chOff x="0" y="0"/>
          <a:chExt cx="0" cy="0"/>
        </a:xfrm>
      </p:grpSpPr>
      <p:sp>
        <p:nvSpPr>
          <p:cNvPr id="77" name="Slide Title"/>
          <p:cNvSpPr txBox="1"/>
          <p:nvPr>
            <p:ph type="title" hasCustomPrompt="1"/>
          </p:nvPr>
        </p:nvSpPr>
        <p:spPr>
          <a:xfrm>
            <a:off x="1270000" y="1851223"/>
            <a:ext cx="11785600" cy="4084936"/>
          </a:xfrm>
          <a:prstGeom prst="rect">
            <a:avLst/>
          </a:prstGeom>
        </p:spPr>
        <p:txBody>
          <a:bodyPr anchor="b"/>
          <a:lstStyle>
            <a:lvl1pPr>
              <a:defRPr spc="270" sz="9000">
                <a:solidFill>
                  <a:schemeClr val="accent6"/>
                </a:solidFill>
              </a:defRPr>
            </a:lvl1pPr>
          </a:lstStyle>
          <a:p>
            <a:pPr/>
            <a:r>
              <a:t>Slide Title</a:t>
            </a:r>
          </a:p>
        </p:txBody>
      </p:sp>
      <p:sp>
        <p:nvSpPr>
          <p:cNvPr id="78" name="Body Level One…"/>
          <p:cNvSpPr txBox="1"/>
          <p:nvPr>
            <p:ph type="body" sz="quarter" idx="1" hasCustomPrompt="1"/>
          </p:nvPr>
        </p:nvSpPr>
        <p:spPr>
          <a:xfrm>
            <a:off x="2088435" y="6720284"/>
            <a:ext cx="10972801" cy="5467169"/>
          </a:xfrm>
          <a:prstGeom prst="rect">
            <a:avLst/>
          </a:prstGeom>
        </p:spPr>
        <p:txBody>
          <a:bodyPr anchor="t"/>
          <a:lstStyle>
            <a:lvl1pPr marL="635000" indent="-635000" algn="l" defTabSz="355600">
              <a:lnSpc>
                <a:spcPct val="100000"/>
              </a:lnSpc>
              <a:spcBef>
                <a:spcPts val="4300"/>
              </a:spcBef>
              <a:buSzPct val="100000"/>
              <a:buBlip>
                <a:blip r:embed="rId2"/>
              </a:buBlip>
              <a:defRPr cap="none" spc="36">
                <a:solidFill>
                  <a:schemeClr val="accent1">
                    <a:satOff val="36598"/>
                    <a:lumOff val="-17227"/>
                  </a:schemeClr>
                </a:solidFill>
              </a:defRPr>
            </a:lvl1pPr>
            <a:lvl2pPr marL="1270000" indent="-635000" algn="l" defTabSz="355600">
              <a:lnSpc>
                <a:spcPct val="100000"/>
              </a:lnSpc>
              <a:spcBef>
                <a:spcPts val="4300"/>
              </a:spcBef>
              <a:buSzPct val="100000"/>
              <a:buBlip>
                <a:blip r:embed="rId2"/>
              </a:buBlip>
              <a:defRPr cap="none" spc="36">
                <a:solidFill>
                  <a:schemeClr val="accent1">
                    <a:satOff val="36598"/>
                    <a:lumOff val="-17227"/>
                  </a:schemeClr>
                </a:solidFill>
              </a:defRPr>
            </a:lvl2pPr>
            <a:lvl3pPr marL="1905000" indent="-635000" algn="l" defTabSz="355600">
              <a:lnSpc>
                <a:spcPct val="100000"/>
              </a:lnSpc>
              <a:spcBef>
                <a:spcPts val="4300"/>
              </a:spcBef>
              <a:buSzPct val="100000"/>
              <a:buBlip>
                <a:blip r:embed="rId2"/>
              </a:buBlip>
              <a:defRPr cap="none" spc="36">
                <a:solidFill>
                  <a:schemeClr val="accent1">
                    <a:satOff val="36598"/>
                    <a:lumOff val="-17227"/>
                  </a:schemeClr>
                </a:solidFill>
              </a:defRPr>
            </a:lvl3pPr>
            <a:lvl4pPr marL="2540000" indent="-635000" algn="l" defTabSz="355600">
              <a:lnSpc>
                <a:spcPct val="100000"/>
              </a:lnSpc>
              <a:spcBef>
                <a:spcPts val="4300"/>
              </a:spcBef>
              <a:buSzPct val="100000"/>
              <a:buBlip>
                <a:blip r:embed="rId2"/>
              </a:buBlip>
              <a:defRPr cap="none" spc="36">
                <a:solidFill>
                  <a:schemeClr val="accent1">
                    <a:satOff val="36598"/>
                    <a:lumOff val="-17227"/>
                  </a:schemeClr>
                </a:solidFill>
              </a:defRPr>
            </a:lvl4pPr>
            <a:lvl5pPr marL="3175000" indent="-635000" algn="l" defTabSz="355600">
              <a:lnSpc>
                <a:spcPct val="100000"/>
              </a:lnSpc>
              <a:spcBef>
                <a:spcPts val="4300"/>
              </a:spcBef>
              <a:buSzPct val="100000"/>
              <a:buBlip>
                <a:blip r:embed="rId2"/>
              </a:buBlip>
              <a:defRPr cap="none" spc="36">
                <a:solidFill>
                  <a:schemeClr val="accent1">
                    <a:satOff val="36598"/>
                    <a:lumOff val="-17227"/>
                  </a:schemeClr>
                </a:solidFill>
              </a:defRPr>
            </a:lvl5pPr>
          </a:lstStyle>
          <a:p>
            <a:pPr/>
            <a:r>
              <a:t>Slide bullet text</a:t>
            </a:r>
          </a:p>
          <a:p>
            <a:pPr lvl="1"/>
            <a:r>
              <a:t/>
            </a:r>
          </a:p>
          <a:p>
            <a:pPr lvl="2"/>
            <a:r>
              <a:t/>
            </a:r>
          </a:p>
          <a:p>
            <a:pPr lvl="3"/>
            <a:r>
              <a:t/>
            </a:r>
          </a:p>
          <a:p>
            <a:pPr lvl="4"/>
            <a:r>
              <a:t/>
            </a:r>
          </a:p>
        </p:txBody>
      </p:sp>
      <p:sp>
        <p:nvSpPr>
          <p:cNvPr id="79" name="Vintage television in front of yellow patterned wallpaper"/>
          <p:cNvSpPr/>
          <p:nvPr>
            <p:ph type="pic" idx="21"/>
          </p:nvPr>
        </p:nvSpPr>
        <p:spPr>
          <a:xfrm>
            <a:off x="12661900" y="-2501900"/>
            <a:ext cx="11077576" cy="14770100"/>
          </a:xfrm>
          <a:prstGeom prst="rect">
            <a:avLst/>
          </a:prstGeom>
          <a:ln w="114300">
            <a:solidFill>
              <a:srgbClr val="FFFFFF"/>
            </a:solidFill>
          </a:ln>
        </p:spPr>
        <p:txBody>
          <a:bodyPr lIns="91439" tIns="45719" rIns="91439" bIns="45719" anchor="t">
            <a:noAutofit/>
          </a:bodyPr>
          <a:lstStyle/>
          <a:p>
            <a:pPr/>
          </a:p>
        </p:txBody>
      </p:sp>
      <p:sp>
        <p:nvSpPr>
          <p:cNvPr id="80" name="Line"/>
          <p:cNvSpPr/>
          <p:nvPr/>
        </p:nvSpPr>
        <p:spPr>
          <a:xfrm flipV="1">
            <a:off x="762000" y="952499"/>
            <a:ext cx="22860003" cy="2"/>
          </a:xfrm>
          <a:prstGeom prst="line">
            <a:avLst/>
          </a:prstGeom>
          <a:ln w="76200">
            <a:solidFill>
              <a:schemeClr val="accent6">
                <a:hueOff val="61929"/>
                <a:satOff val="10820"/>
                <a:lumOff val="-8848"/>
              </a:schemeClr>
            </a:solidFill>
            <a:miter lim="400000"/>
          </a:ln>
        </p:spPr>
        <p:txBody>
          <a:bodyPr lIns="50800" tIns="50800" rIns="50800" bIns="50800" anchor="ctr"/>
          <a:lstStyle/>
          <a:p>
            <a:pPr defTabSz="825500">
              <a:defRPr spc="0" sz="3200">
                <a:solidFill>
                  <a:srgbClr val="000000"/>
                </a:solidFill>
              </a:defRPr>
            </a:pPr>
          </a:p>
        </p:txBody>
      </p:sp>
      <p:sp>
        <p:nvSpPr>
          <p:cNvPr id="81" name="Line"/>
          <p:cNvSpPr/>
          <p:nvPr/>
        </p:nvSpPr>
        <p:spPr>
          <a:xfrm>
            <a:off x="762000" y="12598400"/>
            <a:ext cx="22860001" cy="0"/>
          </a:xfrm>
          <a:prstGeom prst="line">
            <a:avLst/>
          </a:prstGeom>
          <a:ln w="76200">
            <a:solidFill>
              <a:schemeClr val="accent6">
                <a:hueOff val="61929"/>
                <a:satOff val="10820"/>
                <a:lumOff val="-8848"/>
              </a:schemeClr>
            </a:solidFill>
            <a:miter lim="400000"/>
          </a:ln>
        </p:spPr>
        <p:txBody>
          <a:bodyPr lIns="50800" tIns="50800" rIns="50800" bIns="50800" anchor="ctr"/>
          <a:lstStyle/>
          <a:p>
            <a:pPr defTabSz="825500">
              <a:defRPr spc="0" sz="3200">
                <a:solidFill>
                  <a:srgbClr val="000000"/>
                </a:solidFill>
              </a:defRPr>
            </a:pPr>
          </a:p>
        </p:txBody>
      </p:sp>
      <p:sp>
        <p:nvSpPr>
          <p:cNvPr id="82" name="Slide Number"/>
          <p:cNvSpPr txBox="1"/>
          <p:nvPr>
            <p:ph type="sldNum" sz="quarter" idx="2"/>
          </p:nvPr>
        </p:nvSpPr>
        <p:spPr>
          <a:xfrm>
            <a:off x="11990323" y="12890500"/>
            <a:ext cx="416053" cy="467107"/>
          </a:xfrm>
          <a:prstGeom prst="rect">
            <a:avLst/>
          </a:prstGeom>
        </p:spPr>
        <p:txBody>
          <a:bodyPr/>
          <a:lstStyle>
            <a:lvl1pPr>
              <a:defRPr>
                <a:solidFill>
                  <a:srgbClr val="5E5E5E"/>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Section">
    <p:spTree>
      <p:nvGrpSpPr>
        <p:cNvPr id="1" name=""/>
        <p:cNvGrpSpPr/>
        <p:nvPr/>
      </p:nvGrpSpPr>
      <p:grpSpPr>
        <a:xfrm>
          <a:off x="0" y="0"/>
          <a:ext cx="0" cy="0"/>
          <a:chOff x="0" y="0"/>
          <a:chExt cx="0" cy="0"/>
        </a:xfrm>
      </p:grpSpPr>
      <p:sp>
        <p:nvSpPr>
          <p:cNvPr id="89" name="Section Title"/>
          <p:cNvSpPr txBox="1"/>
          <p:nvPr>
            <p:ph type="title" hasCustomPrompt="1"/>
          </p:nvPr>
        </p:nvSpPr>
        <p:spPr>
          <a:xfrm>
            <a:off x="2086106" y="4292600"/>
            <a:ext cx="20205701" cy="5651500"/>
          </a:xfrm>
          <a:prstGeom prst="rect">
            <a:avLst/>
          </a:prstGeom>
        </p:spPr>
        <p:txBody>
          <a:bodyPr anchor="ctr"/>
          <a:lstStyle>
            <a:lvl1pPr>
              <a:defRPr spc="168" sz="5600">
                <a:solidFill>
                  <a:schemeClr val="accent5"/>
                </a:solidFill>
              </a:defRPr>
            </a:lvl1pPr>
          </a:lstStyle>
          <a:p>
            <a:pPr/>
            <a:r>
              <a:t>Section Title</a:t>
            </a:r>
          </a:p>
        </p:txBody>
      </p:sp>
      <p:sp>
        <p:nvSpPr>
          <p:cNvPr id="90" name="Line"/>
          <p:cNvSpPr/>
          <p:nvPr/>
        </p:nvSpPr>
        <p:spPr>
          <a:xfrm flipV="1">
            <a:off x="762000" y="952499"/>
            <a:ext cx="22860001" cy="2"/>
          </a:xfrm>
          <a:prstGeom prst="line">
            <a:avLst/>
          </a:prstGeom>
          <a:ln w="76200">
            <a:solidFill>
              <a:schemeClr val="accent5"/>
            </a:solidFill>
            <a:miter lim="400000"/>
          </a:ln>
        </p:spPr>
        <p:txBody>
          <a:bodyPr lIns="50800" tIns="50800" rIns="50800" bIns="50800" anchor="ctr"/>
          <a:lstStyle/>
          <a:p>
            <a:pPr defTabSz="825500">
              <a:defRPr spc="0" sz="3200">
                <a:solidFill>
                  <a:srgbClr val="000000"/>
                </a:solidFill>
              </a:defRPr>
            </a:pPr>
          </a:p>
        </p:txBody>
      </p:sp>
      <p:sp>
        <p:nvSpPr>
          <p:cNvPr id="91" name="Line"/>
          <p:cNvSpPr/>
          <p:nvPr/>
        </p:nvSpPr>
        <p:spPr>
          <a:xfrm>
            <a:off x="762000" y="12598400"/>
            <a:ext cx="22860001" cy="0"/>
          </a:xfrm>
          <a:prstGeom prst="line">
            <a:avLst/>
          </a:prstGeom>
          <a:ln w="76200">
            <a:solidFill>
              <a:schemeClr val="accent5"/>
            </a:solidFill>
            <a:miter lim="400000"/>
          </a:ln>
        </p:spPr>
        <p:txBody>
          <a:bodyPr lIns="50800" tIns="50800" rIns="50800" bIns="50800" anchor="ctr"/>
          <a:lstStyle/>
          <a:p>
            <a:pPr defTabSz="825500">
              <a:defRPr spc="0" sz="3200">
                <a:solidFill>
                  <a:srgbClr val="000000"/>
                </a:solidFill>
              </a:defRPr>
            </a:pPr>
          </a:p>
        </p:txBody>
      </p:sp>
      <p:sp>
        <p:nvSpPr>
          <p:cNvPr id="92" name="Slide Number"/>
          <p:cNvSpPr txBox="1"/>
          <p:nvPr>
            <p:ph type="sldNum" sz="quarter" idx="2"/>
          </p:nvPr>
        </p:nvSpPr>
        <p:spPr>
          <a:xfrm>
            <a:off x="11990323" y="12890500"/>
            <a:ext cx="416053" cy="467107"/>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Only">
    <p:bg>
      <p:bgPr>
        <a:solidFill>
          <a:srgbClr val="FFF5F2"/>
        </a:solidFill>
      </p:bgPr>
    </p:bg>
    <p:spTree>
      <p:nvGrpSpPr>
        <p:cNvPr id="1" name=""/>
        <p:cNvGrpSpPr/>
        <p:nvPr/>
      </p:nvGrpSpPr>
      <p:grpSpPr>
        <a:xfrm>
          <a:off x="0" y="0"/>
          <a:ext cx="0" cy="0"/>
          <a:chOff x="0" y="0"/>
          <a:chExt cx="0" cy="0"/>
        </a:xfrm>
      </p:grpSpPr>
      <p:sp>
        <p:nvSpPr>
          <p:cNvPr id="99" name="Line"/>
          <p:cNvSpPr/>
          <p:nvPr/>
        </p:nvSpPr>
        <p:spPr>
          <a:xfrm flipV="1">
            <a:off x="762000" y="952499"/>
            <a:ext cx="22860003" cy="2"/>
          </a:xfrm>
          <a:prstGeom prst="line">
            <a:avLst/>
          </a:prstGeom>
          <a:ln w="76200">
            <a:solidFill>
              <a:schemeClr val="accent6">
                <a:hueOff val="61929"/>
                <a:satOff val="10820"/>
                <a:lumOff val="-8848"/>
              </a:schemeClr>
            </a:solidFill>
            <a:miter lim="400000"/>
          </a:ln>
        </p:spPr>
        <p:txBody>
          <a:bodyPr lIns="50800" tIns="50800" rIns="50800" bIns="50800" anchor="ctr"/>
          <a:lstStyle/>
          <a:p>
            <a:pPr defTabSz="825500">
              <a:defRPr spc="0" sz="3200">
                <a:solidFill>
                  <a:srgbClr val="000000"/>
                </a:solidFill>
              </a:defRPr>
            </a:pPr>
          </a:p>
        </p:txBody>
      </p:sp>
      <p:sp>
        <p:nvSpPr>
          <p:cNvPr id="100" name="Line"/>
          <p:cNvSpPr/>
          <p:nvPr/>
        </p:nvSpPr>
        <p:spPr>
          <a:xfrm>
            <a:off x="757217" y="12603828"/>
            <a:ext cx="22862943" cy="1"/>
          </a:xfrm>
          <a:prstGeom prst="line">
            <a:avLst/>
          </a:prstGeom>
          <a:ln w="76200">
            <a:solidFill>
              <a:schemeClr val="accent6">
                <a:hueOff val="61929"/>
                <a:satOff val="10820"/>
                <a:lumOff val="-8848"/>
              </a:schemeClr>
            </a:solidFill>
            <a:miter lim="400000"/>
          </a:ln>
        </p:spPr>
        <p:txBody>
          <a:bodyPr lIns="50800" tIns="50800" rIns="50800" bIns="50800" anchor="ctr"/>
          <a:lstStyle/>
          <a:p>
            <a:pPr defTabSz="825500">
              <a:defRPr spc="0" sz="3200">
                <a:solidFill>
                  <a:srgbClr val="000000"/>
                </a:solidFill>
              </a:defRPr>
            </a:pPr>
          </a:p>
        </p:txBody>
      </p:sp>
      <p:sp>
        <p:nvSpPr>
          <p:cNvPr id="101" name="Slide Title"/>
          <p:cNvSpPr txBox="1"/>
          <p:nvPr>
            <p:ph type="title" hasCustomPrompt="1"/>
          </p:nvPr>
        </p:nvSpPr>
        <p:spPr>
          <a:xfrm>
            <a:off x="2082800" y="1282700"/>
            <a:ext cx="20205700" cy="1651000"/>
          </a:xfrm>
          <a:prstGeom prst="rect">
            <a:avLst/>
          </a:prstGeom>
        </p:spPr>
        <p:txBody>
          <a:bodyPr/>
          <a:lstStyle>
            <a:lvl1pPr>
              <a:defRPr spc="270" sz="9000">
                <a:solidFill>
                  <a:schemeClr val="accent6"/>
                </a:solidFill>
              </a:defRPr>
            </a:lvl1pPr>
          </a:lstStyle>
          <a:p>
            <a:pPr/>
            <a:r>
              <a:t>Slide Title</a:t>
            </a:r>
          </a:p>
        </p:txBody>
      </p:sp>
      <p:sp>
        <p:nvSpPr>
          <p:cNvPr id="102" name="Slide Number"/>
          <p:cNvSpPr txBox="1"/>
          <p:nvPr>
            <p:ph type="sldNum" sz="quarter" idx="2"/>
          </p:nvPr>
        </p:nvSpPr>
        <p:spPr>
          <a:xfrm>
            <a:off x="11990323" y="12890500"/>
            <a:ext cx="416053" cy="467107"/>
          </a:xfrm>
          <a:prstGeom prst="rect">
            <a:avLst/>
          </a:prstGeom>
        </p:spPr>
        <p:txBody>
          <a:bodyPr/>
          <a:lstStyle>
            <a:lvl1pPr>
              <a:defRPr>
                <a:solidFill>
                  <a:srgbClr val="5E5E5E"/>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Agenda">
    <p:bg>
      <p:bgPr>
        <a:solidFill>
          <a:srgbClr val="FFF5F2"/>
        </a:solidFill>
      </p:bgPr>
    </p:bg>
    <p:spTree>
      <p:nvGrpSpPr>
        <p:cNvPr id="1" name=""/>
        <p:cNvGrpSpPr/>
        <p:nvPr/>
      </p:nvGrpSpPr>
      <p:grpSpPr>
        <a:xfrm>
          <a:off x="0" y="0"/>
          <a:ext cx="0" cy="0"/>
          <a:chOff x="0" y="0"/>
          <a:chExt cx="0" cy="0"/>
        </a:xfrm>
      </p:grpSpPr>
      <p:sp>
        <p:nvSpPr>
          <p:cNvPr id="109" name="Agenda Subtitle"/>
          <p:cNvSpPr txBox="1"/>
          <p:nvPr>
            <p:ph type="body" sz="quarter" idx="21" hasCustomPrompt="1"/>
          </p:nvPr>
        </p:nvSpPr>
        <p:spPr>
          <a:xfrm>
            <a:off x="2082800" y="2795091"/>
            <a:ext cx="20205700" cy="605029"/>
          </a:xfrm>
          <a:prstGeom prst="rect">
            <a:avLst/>
          </a:prstGeom>
        </p:spPr>
        <p:txBody>
          <a:bodyPr lIns="0" tIns="0" rIns="0" bIns="0" anchor="ctr"/>
          <a:lstStyle>
            <a:lvl1pPr>
              <a:defRPr cap="none">
                <a:solidFill>
                  <a:srgbClr val="8AACB9"/>
                </a:solidFill>
              </a:defRPr>
            </a:lvl1pPr>
          </a:lstStyle>
          <a:p>
            <a:pPr/>
            <a:r>
              <a:t>Agenda Subtitle</a:t>
            </a:r>
          </a:p>
        </p:txBody>
      </p:sp>
      <p:sp>
        <p:nvSpPr>
          <p:cNvPr id="110" name="Body Level One…"/>
          <p:cNvSpPr txBox="1"/>
          <p:nvPr>
            <p:ph type="body" idx="1" hasCustomPrompt="1"/>
          </p:nvPr>
        </p:nvSpPr>
        <p:spPr>
          <a:xfrm>
            <a:off x="2082800" y="4055764"/>
            <a:ext cx="20205700" cy="6731001"/>
          </a:xfrm>
          <a:prstGeom prst="rect">
            <a:avLst/>
          </a:prstGeom>
        </p:spPr>
        <p:txBody>
          <a:bodyPr anchor="t"/>
          <a:lstStyle>
            <a:lvl1pPr marL="177800" indent="-177800" defTabSz="2641600">
              <a:lnSpc>
                <a:spcPct val="100000"/>
              </a:lnSpc>
              <a:spcBef>
                <a:spcPts val="4400"/>
              </a:spcBef>
              <a:tabLst>
                <a:tab pos="5384800" algn="l"/>
              </a:tabLst>
              <a:defRPr cap="none" spc="0" sz="5000">
                <a:solidFill>
                  <a:schemeClr val="accent1">
                    <a:satOff val="36598"/>
                    <a:lumOff val="-17227"/>
                  </a:schemeClr>
                </a:solidFill>
              </a:defRPr>
            </a:lvl1pPr>
            <a:lvl2pPr marL="177800" indent="279400" defTabSz="2641600">
              <a:lnSpc>
                <a:spcPct val="100000"/>
              </a:lnSpc>
              <a:spcBef>
                <a:spcPts val="4400"/>
              </a:spcBef>
              <a:tabLst>
                <a:tab pos="5384800" algn="l"/>
              </a:tabLst>
              <a:defRPr cap="none" spc="0" sz="5000">
                <a:solidFill>
                  <a:schemeClr val="accent1">
                    <a:satOff val="36598"/>
                    <a:lumOff val="-17227"/>
                  </a:schemeClr>
                </a:solidFill>
              </a:defRPr>
            </a:lvl2pPr>
            <a:lvl3pPr marL="177800" indent="736600" defTabSz="2641600">
              <a:lnSpc>
                <a:spcPct val="100000"/>
              </a:lnSpc>
              <a:spcBef>
                <a:spcPts val="4400"/>
              </a:spcBef>
              <a:tabLst>
                <a:tab pos="5384800" algn="l"/>
              </a:tabLst>
              <a:defRPr cap="none" spc="0" sz="5000">
                <a:solidFill>
                  <a:schemeClr val="accent1">
                    <a:satOff val="36598"/>
                    <a:lumOff val="-17227"/>
                  </a:schemeClr>
                </a:solidFill>
              </a:defRPr>
            </a:lvl3pPr>
            <a:lvl4pPr marL="177800" indent="1193800" defTabSz="2641600">
              <a:lnSpc>
                <a:spcPct val="100000"/>
              </a:lnSpc>
              <a:spcBef>
                <a:spcPts val="4400"/>
              </a:spcBef>
              <a:tabLst>
                <a:tab pos="5384800" algn="l"/>
              </a:tabLst>
              <a:defRPr cap="none" spc="0" sz="5000">
                <a:solidFill>
                  <a:schemeClr val="accent1">
                    <a:satOff val="36598"/>
                    <a:lumOff val="-17227"/>
                  </a:schemeClr>
                </a:solidFill>
              </a:defRPr>
            </a:lvl4pPr>
            <a:lvl5pPr marL="177800" indent="1651000" defTabSz="2641600">
              <a:lnSpc>
                <a:spcPct val="100000"/>
              </a:lnSpc>
              <a:spcBef>
                <a:spcPts val="4400"/>
              </a:spcBef>
              <a:tabLst>
                <a:tab pos="5384800" algn="l"/>
              </a:tabLst>
              <a:defRPr cap="none" spc="0" sz="5000">
                <a:solidFill>
                  <a:schemeClr val="accent1">
                    <a:satOff val="36598"/>
                    <a:lumOff val="-17227"/>
                  </a:schemeClr>
                </a:solidFill>
              </a:defRPr>
            </a:lvl5pPr>
          </a:lstStyle>
          <a:p>
            <a:pPr/>
            <a:r>
              <a:t>Agenda Topics</a:t>
            </a:r>
          </a:p>
          <a:p>
            <a:pPr lvl="1"/>
            <a:r>
              <a:t/>
            </a:r>
          </a:p>
          <a:p>
            <a:pPr lvl="2"/>
            <a:r>
              <a:t/>
            </a:r>
          </a:p>
          <a:p>
            <a:pPr lvl="3"/>
            <a:r>
              <a:t/>
            </a:r>
          </a:p>
          <a:p>
            <a:pPr lvl="4"/>
            <a:r>
              <a:t/>
            </a:r>
          </a:p>
        </p:txBody>
      </p:sp>
      <p:sp>
        <p:nvSpPr>
          <p:cNvPr id="111" name="Agenda Title"/>
          <p:cNvSpPr txBox="1"/>
          <p:nvPr>
            <p:ph type="title" hasCustomPrompt="1"/>
          </p:nvPr>
        </p:nvSpPr>
        <p:spPr>
          <a:xfrm>
            <a:off x="2082800" y="1282700"/>
            <a:ext cx="20205700" cy="1651000"/>
          </a:xfrm>
          <a:prstGeom prst="rect">
            <a:avLst/>
          </a:prstGeom>
        </p:spPr>
        <p:txBody>
          <a:bodyPr/>
          <a:lstStyle>
            <a:lvl1pPr>
              <a:defRPr b="0" spc="246" sz="8200">
                <a:solidFill>
                  <a:schemeClr val="accent1">
                    <a:satOff val="36598"/>
                    <a:lumOff val="-17227"/>
                  </a:schemeClr>
                </a:solidFill>
                <a:latin typeface="Graphik Medium"/>
                <a:ea typeface="Graphik Medium"/>
                <a:cs typeface="Graphik Medium"/>
                <a:sym typeface="Graphik Medium"/>
              </a:defRPr>
            </a:lvl1pPr>
          </a:lstStyle>
          <a:p>
            <a:pPr/>
            <a:r>
              <a:t>Agenda Title</a:t>
            </a:r>
          </a:p>
        </p:txBody>
      </p:sp>
      <p:sp>
        <p:nvSpPr>
          <p:cNvPr id="112" name="Line"/>
          <p:cNvSpPr/>
          <p:nvPr/>
        </p:nvSpPr>
        <p:spPr>
          <a:xfrm>
            <a:off x="757217" y="12603828"/>
            <a:ext cx="22862943" cy="1"/>
          </a:xfrm>
          <a:prstGeom prst="line">
            <a:avLst/>
          </a:prstGeom>
          <a:ln w="76200">
            <a:solidFill>
              <a:schemeClr val="accent1"/>
            </a:solidFill>
            <a:miter lim="400000"/>
          </a:ln>
        </p:spPr>
        <p:txBody>
          <a:bodyPr lIns="50800" tIns="50800" rIns="50800" bIns="50800" anchor="ctr"/>
          <a:lstStyle/>
          <a:p>
            <a:pPr defTabSz="825500">
              <a:defRPr spc="0" sz="3200">
                <a:solidFill>
                  <a:srgbClr val="000000"/>
                </a:solidFill>
              </a:defRPr>
            </a:pPr>
          </a:p>
        </p:txBody>
      </p:sp>
      <p:sp>
        <p:nvSpPr>
          <p:cNvPr id="113" name="Line"/>
          <p:cNvSpPr/>
          <p:nvPr/>
        </p:nvSpPr>
        <p:spPr>
          <a:xfrm flipV="1">
            <a:off x="762000" y="952499"/>
            <a:ext cx="22860001" cy="2"/>
          </a:xfrm>
          <a:prstGeom prst="line">
            <a:avLst/>
          </a:prstGeom>
          <a:ln w="76200">
            <a:solidFill>
              <a:schemeClr val="accent1"/>
            </a:solidFill>
            <a:miter lim="400000"/>
          </a:ln>
        </p:spPr>
        <p:txBody>
          <a:bodyPr lIns="50800" tIns="50800" rIns="50800" bIns="50800" anchor="ctr"/>
          <a:lstStyle/>
          <a:p>
            <a:pPr defTabSz="825500">
              <a:defRPr spc="0" sz="3200">
                <a:solidFill>
                  <a:srgbClr val="000000"/>
                </a:solidFill>
              </a:defRPr>
            </a:pPr>
          </a:p>
        </p:txBody>
      </p:sp>
      <p:sp>
        <p:nvSpPr>
          <p:cNvPr id="114" name="Slide Number"/>
          <p:cNvSpPr txBox="1"/>
          <p:nvPr>
            <p:ph type="sldNum" sz="quarter" idx="2"/>
          </p:nvPr>
        </p:nvSpPr>
        <p:spPr>
          <a:xfrm>
            <a:off x="11990323" y="12890500"/>
            <a:ext cx="416053" cy="467107"/>
          </a:xfrm>
          <a:prstGeom prst="rect">
            <a:avLst/>
          </a:prstGeom>
        </p:spPr>
        <p:txBody>
          <a:bodyPr/>
          <a:lstStyle>
            <a:lvl1pPr>
              <a:defRPr>
                <a:solidFill>
                  <a:srgbClr val="5E5E5E"/>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chemeClr val="accent1"/>
        </a:solidFill>
      </p:bgPr>
    </p:bg>
    <p:spTree>
      <p:nvGrpSpPr>
        <p:cNvPr id="1" name=""/>
        <p:cNvGrpSpPr/>
        <p:nvPr/>
      </p:nvGrpSpPr>
      <p:grpSpPr>
        <a:xfrm>
          <a:off x="0" y="0"/>
          <a:ext cx="0" cy="0"/>
          <a:chOff x="0" y="0"/>
          <a:chExt cx="0" cy="0"/>
        </a:xfrm>
      </p:grpSpPr>
      <p:sp>
        <p:nvSpPr>
          <p:cNvPr id="2" name="Presentation Title"/>
          <p:cNvSpPr txBox="1"/>
          <p:nvPr>
            <p:ph type="title" hasCustomPrompt="1"/>
          </p:nvPr>
        </p:nvSpPr>
        <p:spPr>
          <a:xfrm>
            <a:off x="2082800" y="4902200"/>
            <a:ext cx="20205700" cy="39116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Presentation Title</a:t>
            </a:r>
          </a:p>
        </p:txBody>
      </p:sp>
      <p:sp>
        <p:nvSpPr>
          <p:cNvPr id="3" name="Body Level One…"/>
          <p:cNvSpPr txBox="1"/>
          <p:nvPr>
            <p:ph type="body" idx="1" hasCustomPrompt="1"/>
          </p:nvPr>
        </p:nvSpPr>
        <p:spPr>
          <a:xfrm>
            <a:off x="2082800" y="3495675"/>
            <a:ext cx="20205700" cy="161455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normAutofit fontScale="100000" lnSpcReduction="0"/>
          </a:bodyPr>
          <a:lstStyle/>
          <a:p>
            <a:pPr/>
            <a:r>
              <a:t>Presentation Subtitle</a:t>
            </a:r>
          </a:p>
          <a:p>
            <a:pPr lvl="1"/>
            <a:r>
              <a:t/>
            </a:r>
          </a:p>
          <a:p>
            <a:pPr lvl="2"/>
            <a:r>
              <a:t/>
            </a:r>
          </a:p>
          <a:p>
            <a:pPr lvl="3"/>
            <a:r>
              <a:t/>
            </a:r>
          </a:p>
          <a:p>
            <a:pPr lvl="4"/>
            <a:r>
              <a:t/>
            </a:r>
          </a:p>
        </p:txBody>
      </p:sp>
      <p:sp>
        <p:nvSpPr>
          <p:cNvPr id="4" name="Line"/>
          <p:cNvSpPr/>
          <p:nvPr/>
        </p:nvSpPr>
        <p:spPr>
          <a:xfrm flipV="1">
            <a:off x="766879" y="12048066"/>
            <a:ext cx="22850240" cy="12701"/>
          </a:xfrm>
          <a:prstGeom prst="line">
            <a:avLst/>
          </a:prstGeom>
          <a:ln w="76200">
            <a:solidFill>
              <a:schemeClr val="accent1">
                <a:satOff val="36598"/>
                <a:lumOff val="-17227"/>
              </a:schemeClr>
            </a:solidFill>
            <a:miter lim="400000"/>
          </a:ln>
        </p:spPr>
        <p:txBody>
          <a:bodyPr lIns="50800" tIns="50800" rIns="50800" bIns="50800" anchor="ctr"/>
          <a:lstStyle/>
          <a:p>
            <a:pPr defTabSz="825500">
              <a:defRPr spc="0" sz="3200">
                <a:solidFill>
                  <a:srgbClr val="000000"/>
                </a:solidFill>
              </a:defRPr>
            </a:pPr>
          </a:p>
        </p:txBody>
      </p:sp>
      <p:sp>
        <p:nvSpPr>
          <p:cNvPr id="5" name="Line"/>
          <p:cNvSpPr/>
          <p:nvPr/>
        </p:nvSpPr>
        <p:spPr>
          <a:xfrm>
            <a:off x="766879" y="952500"/>
            <a:ext cx="22850242" cy="0"/>
          </a:xfrm>
          <a:prstGeom prst="line">
            <a:avLst/>
          </a:prstGeom>
          <a:ln w="76200">
            <a:solidFill>
              <a:schemeClr val="accent1">
                <a:satOff val="36598"/>
                <a:lumOff val="-17227"/>
              </a:schemeClr>
            </a:solidFill>
            <a:miter lim="400000"/>
          </a:ln>
        </p:spPr>
        <p:txBody>
          <a:bodyPr lIns="50800" tIns="50800" rIns="50800" bIns="50800" anchor="ctr"/>
          <a:lstStyle/>
          <a:p>
            <a:pPr defTabSz="825500">
              <a:defRPr spc="0" sz="3200">
                <a:solidFill>
                  <a:srgbClr val="000000"/>
                </a:solidFill>
              </a:defRPr>
            </a:pPr>
          </a:p>
        </p:txBody>
      </p:sp>
      <p:sp>
        <p:nvSpPr>
          <p:cNvPr id="6" name="Line"/>
          <p:cNvSpPr/>
          <p:nvPr/>
        </p:nvSpPr>
        <p:spPr>
          <a:xfrm flipV="1">
            <a:off x="6527799" y="12034558"/>
            <a:ext cx="1" cy="1114983"/>
          </a:xfrm>
          <a:prstGeom prst="line">
            <a:avLst/>
          </a:prstGeom>
          <a:ln w="76200">
            <a:solidFill>
              <a:schemeClr val="accent1">
                <a:satOff val="36598"/>
                <a:lumOff val="-17227"/>
              </a:schemeClr>
            </a:solidFill>
            <a:miter lim="400000"/>
          </a:ln>
        </p:spPr>
        <p:txBody>
          <a:bodyPr lIns="50800" tIns="50800" rIns="50800" bIns="50800" anchor="ctr"/>
          <a:lstStyle/>
          <a:p>
            <a:pPr defTabSz="825500">
              <a:defRPr spc="0" sz="3200">
                <a:solidFill>
                  <a:srgbClr val="000000"/>
                </a:solidFill>
              </a:defRPr>
            </a:pPr>
          </a:p>
        </p:txBody>
      </p:sp>
      <p:sp>
        <p:nvSpPr>
          <p:cNvPr id="7" name="Line"/>
          <p:cNvSpPr/>
          <p:nvPr/>
        </p:nvSpPr>
        <p:spPr>
          <a:xfrm flipV="1">
            <a:off x="17856201" y="12034558"/>
            <a:ext cx="1" cy="1114983"/>
          </a:xfrm>
          <a:prstGeom prst="line">
            <a:avLst/>
          </a:prstGeom>
          <a:ln w="76200">
            <a:solidFill>
              <a:schemeClr val="accent1">
                <a:satOff val="36598"/>
                <a:lumOff val="-17227"/>
              </a:schemeClr>
            </a:solidFill>
            <a:miter lim="400000"/>
          </a:ln>
        </p:spPr>
        <p:txBody>
          <a:bodyPr lIns="50800" tIns="50800" rIns="50800" bIns="50800" anchor="ctr"/>
          <a:lstStyle/>
          <a:p>
            <a:pPr defTabSz="825500">
              <a:defRPr spc="0" sz="3200">
                <a:solidFill>
                  <a:srgbClr val="000000"/>
                </a:solidFill>
              </a:defRPr>
            </a:pPr>
          </a:p>
        </p:txBody>
      </p:sp>
      <p:sp>
        <p:nvSpPr>
          <p:cNvPr id="8" name="Slide Number"/>
          <p:cNvSpPr txBox="1"/>
          <p:nvPr>
            <p:ph type="sldNum" sz="quarter" idx="2"/>
          </p:nvPr>
        </p:nvSpPr>
        <p:spPr>
          <a:xfrm>
            <a:off x="11988800" y="12890500"/>
            <a:ext cx="416053" cy="467107"/>
          </a:xfrm>
          <a:prstGeom prst="rect">
            <a:avLst/>
          </a:prstGeom>
          <a:ln w="12700">
            <a:miter lim="400000"/>
          </a:ln>
        </p:spPr>
        <p:txBody>
          <a:bodyPr wrap="none" lIns="50800" tIns="50800" rIns="50800" bIns="50800" anchor="b">
            <a:spAutoFit/>
          </a:bodyPr>
          <a:lstStyle>
            <a:lvl1pPr defTabSz="584200">
              <a:defRPr spc="0">
                <a:solidFill>
                  <a:srgbClr val="FFFFFF"/>
                </a:solidFill>
                <a:latin typeface="+mn-lt"/>
                <a:ea typeface="+mn-ea"/>
                <a:cs typeface="+mn-cs"/>
                <a:sym typeface="Graphik"/>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transition xmlns:p14="http://schemas.microsoft.com/office/powerpoint/2010/main" spd="med" advClick="1"/>
  <p:txStyles>
    <p:titleStyle>
      <a:lvl1pPr marL="0" marR="0" indent="0" algn="ctr" defTabSz="584200" rtl="0" latinLnBrk="0">
        <a:lnSpc>
          <a:spcPct val="90000"/>
        </a:lnSpc>
        <a:spcBef>
          <a:spcPts val="0"/>
        </a:spcBef>
        <a:spcAft>
          <a:spcPts val="0"/>
        </a:spcAft>
        <a:buClrTx/>
        <a:buSzTx/>
        <a:buFontTx/>
        <a:buNone/>
        <a:tabLst/>
        <a:defRPr b="1" baseline="0" cap="all" i="0" spc="330" strike="noStrike" sz="11000" u="none">
          <a:solidFill>
            <a:srgbClr val="FFFFFF"/>
          </a:solidFill>
          <a:uFillTx/>
          <a:latin typeface="+mn-lt"/>
          <a:ea typeface="+mn-ea"/>
          <a:cs typeface="+mn-cs"/>
          <a:sym typeface="Graphik"/>
        </a:defRPr>
      </a:lvl1pPr>
      <a:lvl2pPr marL="0" marR="0" indent="457200" algn="ctr" defTabSz="584200" rtl="0" latinLnBrk="0">
        <a:lnSpc>
          <a:spcPct val="90000"/>
        </a:lnSpc>
        <a:spcBef>
          <a:spcPts val="0"/>
        </a:spcBef>
        <a:spcAft>
          <a:spcPts val="0"/>
        </a:spcAft>
        <a:buClrTx/>
        <a:buSzTx/>
        <a:buFontTx/>
        <a:buNone/>
        <a:tabLst/>
        <a:defRPr b="1" baseline="0" cap="all" i="0" spc="330" strike="noStrike" sz="11000" u="none">
          <a:solidFill>
            <a:srgbClr val="FFFFFF"/>
          </a:solidFill>
          <a:uFillTx/>
          <a:latin typeface="+mn-lt"/>
          <a:ea typeface="+mn-ea"/>
          <a:cs typeface="+mn-cs"/>
          <a:sym typeface="Graphik"/>
        </a:defRPr>
      </a:lvl2pPr>
      <a:lvl3pPr marL="0" marR="0" indent="914400" algn="ctr" defTabSz="584200" rtl="0" latinLnBrk="0">
        <a:lnSpc>
          <a:spcPct val="90000"/>
        </a:lnSpc>
        <a:spcBef>
          <a:spcPts val="0"/>
        </a:spcBef>
        <a:spcAft>
          <a:spcPts val="0"/>
        </a:spcAft>
        <a:buClrTx/>
        <a:buSzTx/>
        <a:buFontTx/>
        <a:buNone/>
        <a:tabLst/>
        <a:defRPr b="1" baseline="0" cap="all" i="0" spc="330" strike="noStrike" sz="11000" u="none">
          <a:solidFill>
            <a:srgbClr val="FFFFFF"/>
          </a:solidFill>
          <a:uFillTx/>
          <a:latin typeface="+mn-lt"/>
          <a:ea typeface="+mn-ea"/>
          <a:cs typeface="+mn-cs"/>
          <a:sym typeface="Graphik"/>
        </a:defRPr>
      </a:lvl3pPr>
      <a:lvl4pPr marL="0" marR="0" indent="1371600" algn="ctr" defTabSz="584200" rtl="0" latinLnBrk="0">
        <a:lnSpc>
          <a:spcPct val="90000"/>
        </a:lnSpc>
        <a:spcBef>
          <a:spcPts val="0"/>
        </a:spcBef>
        <a:spcAft>
          <a:spcPts val="0"/>
        </a:spcAft>
        <a:buClrTx/>
        <a:buSzTx/>
        <a:buFontTx/>
        <a:buNone/>
        <a:tabLst/>
        <a:defRPr b="1" baseline="0" cap="all" i="0" spc="330" strike="noStrike" sz="11000" u="none">
          <a:solidFill>
            <a:srgbClr val="FFFFFF"/>
          </a:solidFill>
          <a:uFillTx/>
          <a:latin typeface="+mn-lt"/>
          <a:ea typeface="+mn-ea"/>
          <a:cs typeface="+mn-cs"/>
          <a:sym typeface="Graphik"/>
        </a:defRPr>
      </a:lvl4pPr>
      <a:lvl5pPr marL="0" marR="0" indent="1828800" algn="ctr" defTabSz="584200" rtl="0" latinLnBrk="0">
        <a:lnSpc>
          <a:spcPct val="90000"/>
        </a:lnSpc>
        <a:spcBef>
          <a:spcPts val="0"/>
        </a:spcBef>
        <a:spcAft>
          <a:spcPts val="0"/>
        </a:spcAft>
        <a:buClrTx/>
        <a:buSzTx/>
        <a:buFontTx/>
        <a:buNone/>
        <a:tabLst/>
        <a:defRPr b="1" baseline="0" cap="all" i="0" spc="330" strike="noStrike" sz="11000" u="none">
          <a:solidFill>
            <a:srgbClr val="FFFFFF"/>
          </a:solidFill>
          <a:uFillTx/>
          <a:latin typeface="+mn-lt"/>
          <a:ea typeface="+mn-ea"/>
          <a:cs typeface="+mn-cs"/>
          <a:sym typeface="Graphik"/>
        </a:defRPr>
      </a:lvl5pPr>
      <a:lvl6pPr marL="0" marR="0" indent="2286000" algn="ctr" defTabSz="584200" rtl="0" latinLnBrk="0">
        <a:lnSpc>
          <a:spcPct val="90000"/>
        </a:lnSpc>
        <a:spcBef>
          <a:spcPts val="0"/>
        </a:spcBef>
        <a:spcAft>
          <a:spcPts val="0"/>
        </a:spcAft>
        <a:buClrTx/>
        <a:buSzTx/>
        <a:buFontTx/>
        <a:buNone/>
        <a:tabLst/>
        <a:defRPr b="1" baseline="0" cap="all" i="0" spc="330" strike="noStrike" sz="11000" u="none">
          <a:solidFill>
            <a:srgbClr val="FFFFFF"/>
          </a:solidFill>
          <a:uFillTx/>
          <a:latin typeface="+mn-lt"/>
          <a:ea typeface="+mn-ea"/>
          <a:cs typeface="+mn-cs"/>
          <a:sym typeface="Graphik"/>
        </a:defRPr>
      </a:lvl6pPr>
      <a:lvl7pPr marL="0" marR="0" indent="2743200" algn="ctr" defTabSz="584200" rtl="0" latinLnBrk="0">
        <a:lnSpc>
          <a:spcPct val="90000"/>
        </a:lnSpc>
        <a:spcBef>
          <a:spcPts val="0"/>
        </a:spcBef>
        <a:spcAft>
          <a:spcPts val="0"/>
        </a:spcAft>
        <a:buClrTx/>
        <a:buSzTx/>
        <a:buFontTx/>
        <a:buNone/>
        <a:tabLst/>
        <a:defRPr b="1" baseline="0" cap="all" i="0" spc="330" strike="noStrike" sz="11000" u="none">
          <a:solidFill>
            <a:srgbClr val="FFFFFF"/>
          </a:solidFill>
          <a:uFillTx/>
          <a:latin typeface="+mn-lt"/>
          <a:ea typeface="+mn-ea"/>
          <a:cs typeface="+mn-cs"/>
          <a:sym typeface="Graphik"/>
        </a:defRPr>
      </a:lvl7pPr>
      <a:lvl8pPr marL="0" marR="0" indent="3200400" algn="ctr" defTabSz="584200" rtl="0" latinLnBrk="0">
        <a:lnSpc>
          <a:spcPct val="90000"/>
        </a:lnSpc>
        <a:spcBef>
          <a:spcPts val="0"/>
        </a:spcBef>
        <a:spcAft>
          <a:spcPts val="0"/>
        </a:spcAft>
        <a:buClrTx/>
        <a:buSzTx/>
        <a:buFontTx/>
        <a:buNone/>
        <a:tabLst/>
        <a:defRPr b="1" baseline="0" cap="all" i="0" spc="330" strike="noStrike" sz="11000" u="none">
          <a:solidFill>
            <a:srgbClr val="FFFFFF"/>
          </a:solidFill>
          <a:uFillTx/>
          <a:latin typeface="+mn-lt"/>
          <a:ea typeface="+mn-ea"/>
          <a:cs typeface="+mn-cs"/>
          <a:sym typeface="Graphik"/>
        </a:defRPr>
      </a:lvl8pPr>
      <a:lvl9pPr marL="0" marR="0" indent="3657600" algn="ctr" defTabSz="584200" rtl="0" latinLnBrk="0">
        <a:lnSpc>
          <a:spcPct val="90000"/>
        </a:lnSpc>
        <a:spcBef>
          <a:spcPts val="0"/>
        </a:spcBef>
        <a:spcAft>
          <a:spcPts val="0"/>
        </a:spcAft>
        <a:buClrTx/>
        <a:buSzTx/>
        <a:buFontTx/>
        <a:buNone/>
        <a:tabLst/>
        <a:defRPr b="1" baseline="0" cap="all" i="0" spc="330" strike="noStrike" sz="11000" u="none">
          <a:solidFill>
            <a:srgbClr val="FFFFFF"/>
          </a:solidFill>
          <a:uFillTx/>
          <a:latin typeface="+mn-lt"/>
          <a:ea typeface="+mn-ea"/>
          <a:cs typeface="+mn-cs"/>
          <a:sym typeface="Graphik"/>
        </a:defRPr>
      </a:lvl9pPr>
    </p:titleStyle>
    <p:bodyStyle>
      <a:lvl1pPr marL="0" marR="0" indent="0" algn="ctr" defTabSz="584200" rtl="0" latinLnBrk="0">
        <a:lnSpc>
          <a:spcPct val="120000"/>
        </a:lnSpc>
        <a:spcBef>
          <a:spcPts val="0"/>
        </a:spcBef>
        <a:spcAft>
          <a:spcPts val="0"/>
        </a:spcAft>
        <a:buClrTx/>
        <a:buSzTx/>
        <a:buFontTx/>
        <a:buNone/>
        <a:tabLst/>
        <a:defRPr b="1" baseline="0" cap="all" i="0" spc="107" strike="noStrike" sz="3600" u="none">
          <a:solidFill>
            <a:schemeClr val="accent5"/>
          </a:solidFill>
          <a:uFillTx/>
          <a:latin typeface="+mn-lt"/>
          <a:ea typeface="+mn-ea"/>
          <a:cs typeface="+mn-cs"/>
          <a:sym typeface="Graphik"/>
        </a:defRPr>
      </a:lvl1pPr>
      <a:lvl2pPr marL="0" marR="0" indent="457200" algn="ctr" defTabSz="584200" rtl="0" latinLnBrk="0">
        <a:lnSpc>
          <a:spcPct val="120000"/>
        </a:lnSpc>
        <a:spcBef>
          <a:spcPts val="0"/>
        </a:spcBef>
        <a:spcAft>
          <a:spcPts val="0"/>
        </a:spcAft>
        <a:buClrTx/>
        <a:buSzTx/>
        <a:buFontTx/>
        <a:buNone/>
        <a:tabLst/>
        <a:defRPr b="1" baseline="0" cap="all" i="0" spc="107" strike="noStrike" sz="3600" u="none">
          <a:solidFill>
            <a:schemeClr val="accent5"/>
          </a:solidFill>
          <a:uFillTx/>
          <a:latin typeface="+mn-lt"/>
          <a:ea typeface="+mn-ea"/>
          <a:cs typeface="+mn-cs"/>
          <a:sym typeface="Graphik"/>
        </a:defRPr>
      </a:lvl2pPr>
      <a:lvl3pPr marL="0" marR="0" indent="914400" algn="ctr" defTabSz="584200" rtl="0" latinLnBrk="0">
        <a:lnSpc>
          <a:spcPct val="120000"/>
        </a:lnSpc>
        <a:spcBef>
          <a:spcPts val="0"/>
        </a:spcBef>
        <a:spcAft>
          <a:spcPts val="0"/>
        </a:spcAft>
        <a:buClrTx/>
        <a:buSzTx/>
        <a:buFontTx/>
        <a:buNone/>
        <a:tabLst/>
        <a:defRPr b="1" baseline="0" cap="all" i="0" spc="107" strike="noStrike" sz="3600" u="none">
          <a:solidFill>
            <a:schemeClr val="accent5"/>
          </a:solidFill>
          <a:uFillTx/>
          <a:latin typeface="+mn-lt"/>
          <a:ea typeface="+mn-ea"/>
          <a:cs typeface="+mn-cs"/>
          <a:sym typeface="Graphik"/>
        </a:defRPr>
      </a:lvl3pPr>
      <a:lvl4pPr marL="0" marR="0" indent="1371600" algn="ctr" defTabSz="584200" rtl="0" latinLnBrk="0">
        <a:lnSpc>
          <a:spcPct val="120000"/>
        </a:lnSpc>
        <a:spcBef>
          <a:spcPts val="0"/>
        </a:spcBef>
        <a:spcAft>
          <a:spcPts val="0"/>
        </a:spcAft>
        <a:buClrTx/>
        <a:buSzTx/>
        <a:buFontTx/>
        <a:buNone/>
        <a:tabLst/>
        <a:defRPr b="1" baseline="0" cap="all" i="0" spc="107" strike="noStrike" sz="3600" u="none">
          <a:solidFill>
            <a:schemeClr val="accent5"/>
          </a:solidFill>
          <a:uFillTx/>
          <a:latin typeface="+mn-lt"/>
          <a:ea typeface="+mn-ea"/>
          <a:cs typeface="+mn-cs"/>
          <a:sym typeface="Graphik"/>
        </a:defRPr>
      </a:lvl4pPr>
      <a:lvl5pPr marL="0" marR="0" indent="1828800" algn="ctr" defTabSz="584200" rtl="0" latinLnBrk="0">
        <a:lnSpc>
          <a:spcPct val="120000"/>
        </a:lnSpc>
        <a:spcBef>
          <a:spcPts val="0"/>
        </a:spcBef>
        <a:spcAft>
          <a:spcPts val="0"/>
        </a:spcAft>
        <a:buClrTx/>
        <a:buSzTx/>
        <a:buFontTx/>
        <a:buNone/>
        <a:tabLst/>
        <a:defRPr b="1" baseline="0" cap="all" i="0" spc="107" strike="noStrike" sz="3600" u="none">
          <a:solidFill>
            <a:schemeClr val="accent5"/>
          </a:solidFill>
          <a:uFillTx/>
          <a:latin typeface="+mn-lt"/>
          <a:ea typeface="+mn-ea"/>
          <a:cs typeface="+mn-cs"/>
          <a:sym typeface="Graphik"/>
        </a:defRPr>
      </a:lvl5pPr>
      <a:lvl6pPr marL="0" marR="0" indent="2286000" algn="ctr" defTabSz="584200" rtl="0" latinLnBrk="0">
        <a:lnSpc>
          <a:spcPct val="120000"/>
        </a:lnSpc>
        <a:spcBef>
          <a:spcPts val="0"/>
        </a:spcBef>
        <a:spcAft>
          <a:spcPts val="0"/>
        </a:spcAft>
        <a:buClrTx/>
        <a:buSzTx/>
        <a:buFontTx/>
        <a:buNone/>
        <a:tabLst/>
        <a:defRPr b="1" baseline="0" cap="all" i="0" spc="107" strike="noStrike" sz="3600" u="none">
          <a:solidFill>
            <a:schemeClr val="accent5"/>
          </a:solidFill>
          <a:uFillTx/>
          <a:latin typeface="+mn-lt"/>
          <a:ea typeface="+mn-ea"/>
          <a:cs typeface="+mn-cs"/>
          <a:sym typeface="Graphik"/>
        </a:defRPr>
      </a:lvl6pPr>
      <a:lvl7pPr marL="0" marR="0" indent="2743200" algn="ctr" defTabSz="584200" rtl="0" latinLnBrk="0">
        <a:lnSpc>
          <a:spcPct val="120000"/>
        </a:lnSpc>
        <a:spcBef>
          <a:spcPts val="0"/>
        </a:spcBef>
        <a:spcAft>
          <a:spcPts val="0"/>
        </a:spcAft>
        <a:buClrTx/>
        <a:buSzTx/>
        <a:buFontTx/>
        <a:buNone/>
        <a:tabLst/>
        <a:defRPr b="1" baseline="0" cap="all" i="0" spc="107" strike="noStrike" sz="3600" u="none">
          <a:solidFill>
            <a:schemeClr val="accent5"/>
          </a:solidFill>
          <a:uFillTx/>
          <a:latin typeface="+mn-lt"/>
          <a:ea typeface="+mn-ea"/>
          <a:cs typeface="+mn-cs"/>
          <a:sym typeface="Graphik"/>
        </a:defRPr>
      </a:lvl7pPr>
      <a:lvl8pPr marL="0" marR="0" indent="3200400" algn="ctr" defTabSz="584200" rtl="0" latinLnBrk="0">
        <a:lnSpc>
          <a:spcPct val="120000"/>
        </a:lnSpc>
        <a:spcBef>
          <a:spcPts val="0"/>
        </a:spcBef>
        <a:spcAft>
          <a:spcPts val="0"/>
        </a:spcAft>
        <a:buClrTx/>
        <a:buSzTx/>
        <a:buFontTx/>
        <a:buNone/>
        <a:tabLst/>
        <a:defRPr b="1" baseline="0" cap="all" i="0" spc="107" strike="noStrike" sz="3600" u="none">
          <a:solidFill>
            <a:schemeClr val="accent5"/>
          </a:solidFill>
          <a:uFillTx/>
          <a:latin typeface="+mn-lt"/>
          <a:ea typeface="+mn-ea"/>
          <a:cs typeface="+mn-cs"/>
          <a:sym typeface="Graphik"/>
        </a:defRPr>
      </a:lvl8pPr>
      <a:lvl9pPr marL="0" marR="0" indent="3657600" algn="ctr" defTabSz="584200" rtl="0" latinLnBrk="0">
        <a:lnSpc>
          <a:spcPct val="120000"/>
        </a:lnSpc>
        <a:spcBef>
          <a:spcPts val="0"/>
        </a:spcBef>
        <a:spcAft>
          <a:spcPts val="0"/>
        </a:spcAft>
        <a:buClrTx/>
        <a:buSzTx/>
        <a:buFontTx/>
        <a:buNone/>
        <a:tabLst/>
        <a:defRPr b="1" baseline="0" cap="all" i="0" spc="107" strike="noStrike" sz="3600" u="none">
          <a:solidFill>
            <a:schemeClr val="accent5"/>
          </a:solidFill>
          <a:uFillTx/>
          <a:latin typeface="+mn-lt"/>
          <a:ea typeface="+mn-ea"/>
          <a:cs typeface="+mn-cs"/>
          <a:sym typeface="Graphik"/>
        </a:defRPr>
      </a:lvl9pPr>
    </p:bodyStyle>
    <p:otherStyle>
      <a:lvl1pPr marL="0" marR="0" indent="0" algn="ctr" defTabSz="584200" rtl="0" latinLnBrk="0">
        <a:lnSpc>
          <a:spcPct val="100000"/>
        </a:lnSpc>
        <a:spcBef>
          <a:spcPts val="0"/>
        </a:spcBef>
        <a:spcAft>
          <a:spcPts val="0"/>
        </a:spcAft>
        <a:buClrTx/>
        <a:buSzTx/>
        <a:buFontTx/>
        <a:buNone/>
        <a:tabLst/>
        <a:defRPr b="0" baseline="0" cap="none" i="0" spc="0" strike="noStrike" sz="2200" u="none">
          <a:solidFill>
            <a:schemeClr val="tx1"/>
          </a:solidFill>
          <a:uFillTx/>
          <a:latin typeface="+mn-lt"/>
          <a:ea typeface="+mn-ea"/>
          <a:cs typeface="+mn-cs"/>
          <a:sym typeface="Graphik"/>
        </a:defRPr>
      </a:lvl1pPr>
      <a:lvl2pPr marL="0" marR="0" indent="457200" algn="ctr" defTabSz="584200" rtl="0" latinLnBrk="0">
        <a:lnSpc>
          <a:spcPct val="100000"/>
        </a:lnSpc>
        <a:spcBef>
          <a:spcPts val="0"/>
        </a:spcBef>
        <a:spcAft>
          <a:spcPts val="0"/>
        </a:spcAft>
        <a:buClrTx/>
        <a:buSzTx/>
        <a:buFontTx/>
        <a:buNone/>
        <a:tabLst/>
        <a:defRPr b="0" baseline="0" cap="none" i="0" spc="0" strike="noStrike" sz="2200" u="none">
          <a:solidFill>
            <a:schemeClr val="tx1"/>
          </a:solidFill>
          <a:uFillTx/>
          <a:latin typeface="+mn-lt"/>
          <a:ea typeface="+mn-ea"/>
          <a:cs typeface="+mn-cs"/>
          <a:sym typeface="Graphik"/>
        </a:defRPr>
      </a:lvl2pPr>
      <a:lvl3pPr marL="0" marR="0" indent="914400" algn="ctr" defTabSz="584200" rtl="0" latinLnBrk="0">
        <a:lnSpc>
          <a:spcPct val="100000"/>
        </a:lnSpc>
        <a:spcBef>
          <a:spcPts val="0"/>
        </a:spcBef>
        <a:spcAft>
          <a:spcPts val="0"/>
        </a:spcAft>
        <a:buClrTx/>
        <a:buSzTx/>
        <a:buFontTx/>
        <a:buNone/>
        <a:tabLst/>
        <a:defRPr b="0" baseline="0" cap="none" i="0" spc="0" strike="noStrike" sz="2200" u="none">
          <a:solidFill>
            <a:schemeClr val="tx1"/>
          </a:solidFill>
          <a:uFillTx/>
          <a:latin typeface="+mn-lt"/>
          <a:ea typeface="+mn-ea"/>
          <a:cs typeface="+mn-cs"/>
          <a:sym typeface="Graphik"/>
        </a:defRPr>
      </a:lvl3pPr>
      <a:lvl4pPr marL="0" marR="0" indent="1371600" algn="ctr" defTabSz="584200" rtl="0" latinLnBrk="0">
        <a:lnSpc>
          <a:spcPct val="100000"/>
        </a:lnSpc>
        <a:spcBef>
          <a:spcPts val="0"/>
        </a:spcBef>
        <a:spcAft>
          <a:spcPts val="0"/>
        </a:spcAft>
        <a:buClrTx/>
        <a:buSzTx/>
        <a:buFontTx/>
        <a:buNone/>
        <a:tabLst/>
        <a:defRPr b="0" baseline="0" cap="none" i="0" spc="0" strike="noStrike" sz="2200" u="none">
          <a:solidFill>
            <a:schemeClr val="tx1"/>
          </a:solidFill>
          <a:uFillTx/>
          <a:latin typeface="+mn-lt"/>
          <a:ea typeface="+mn-ea"/>
          <a:cs typeface="+mn-cs"/>
          <a:sym typeface="Graphik"/>
        </a:defRPr>
      </a:lvl4pPr>
      <a:lvl5pPr marL="0" marR="0" indent="1828800" algn="ctr" defTabSz="584200" rtl="0" latinLnBrk="0">
        <a:lnSpc>
          <a:spcPct val="100000"/>
        </a:lnSpc>
        <a:spcBef>
          <a:spcPts val="0"/>
        </a:spcBef>
        <a:spcAft>
          <a:spcPts val="0"/>
        </a:spcAft>
        <a:buClrTx/>
        <a:buSzTx/>
        <a:buFontTx/>
        <a:buNone/>
        <a:tabLst/>
        <a:defRPr b="0" baseline="0" cap="none" i="0" spc="0" strike="noStrike" sz="2200" u="none">
          <a:solidFill>
            <a:schemeClr val="tx1"/>
          </a:solidFill>
          <a:uFillTx/>
          <a:latin typeface="+mn-lt"/>
          <a:ea typeface="+mn-ea"/>
          <a:cs typeface="+mn-cs"/>
          <a:sym typeface="Graphik"/>
        </a:defRPr>
      </a:lvl5pPr>
      <a:lvl6pPr marL="0" marR="0" indent="2286000" algn="ctr" defTabSz="584200" rtl="0" latinLnBrk="0">
        <a:lnSpc>
          <a:spcPct val="100000"/>
        </a:lnSpc>
        <a:spcBef>
          <a:spcPts val="0"/>
        </a:spcBef>
        <a:spcAft>
          <a:spcPts val="0"/>
        </a:spcAft>
        <a:buClrTx/>
        <a:buSzTx/>
        <a:buFontTx/>
        <a:buNone/>
        <a:tabLst/>
        <a:defRPr b="0" baseline="0" cap="none" i="0" spc="0" strike="noStrike" sz="2200" u="none">
          <a:solidFill>
            <a:schemeClr val="tx1"/>
          </a:solidFill>
          <a:uFillTx/>
          <a:latin typeface="+mn-lt"/>
          <a:ea typeface="+mn-ea"/>
          <a:cs typeface="+mn-cs"/>
          <a:sym typeface="Graphik"/>
        </a:defRPr>
      </a:lvl6pPr>
      <a:lvl7pPr marL="0" marR="0" indent="2743200" algn="ctr" defTabSz="584200" rtl="0" latinLnBrk="0">
        <a:lnSpc>
          <a:spcPct val="100000"/>
        </a:lnSpc>
        <a:spcBef>
          <a:spcPts val="0"/>
        </a:spcBef>
        <a:spcAft>
          <a:spcPts val="0"/>
        </a:spcAft>
        <a:buClrTx/>
        <a:buSzTx/>
        <a:buFontTx/>
        <a:buNone/>
        <a:tabLst/>
        <a:defRPr b="0" baseline="0" cap="none" i="0" spc="0" strike="noStrike" sz="2200" u="none">
          <a:solidFill>
            <a:schemeClr val="tx1"/>
          </a:solidFill>
          <a:uFillTx/>
          <a:latin typeface="+mn-lt"/>
          <a:ea typeface="+mn-ea"/>
          <a:cs typeface="+mn-cs"/>
          <a:sym typeface="Graphik"/>
        </a:defRPr>
      </a:lvl7pPr>
      <a:lvl8pPr marL="0" marR="0" indent="3200400" algn="ctr" defTabSz="584200" rtl="0" latinLnBrk="0">
        <a:lnSpc>
          <a:spcPct val="100000"/>
        </a:lnSpc>
        <a:spcBef>
          <a:spcPts val="0"/>
        </a:spcBef>
        <a:spcAft>
          <a:spcPts val="0"/>
        </a:spcAft>
        <a:buClrTx/>
        <a:buSzTx/>
        <a:buFontTx/>
        <a:buNone/>
        <a:tabLst/>
        <a:defRPr b="0" baseline="0" cap="none" i="0" spc="0" strike="noStrike" sz="2200" u="none">
          <a:solidFill>
            <a:schemeClr val="tx1"/>
          </a:solidFill>
          <a:uFillTx/>
          <a:latin typeface="+mn-lt"/>
          <a:ea typeface="+mn-ea"/>
          <a:cs typeface="+mn-cs"/>
          <a:sym typeface="Graphik"/>
        </a:defRPr>
      </a:lvl8pPr>
      <a:lvl9pPr marL="0" marR="0" indent="3657600" algn="ctr" defTabSz="584200" rtl="0" latinLnBrk="0">
        <a:lnSpc>
          <a:spcPct val="100000"/>
        </a:lnSpc>
        <a:spcBef>
          <a:spcPts val="0"/>
        </a:spcBef>
        <a:spcAft>
          <a:spcPts val="0"/>
        </a:spcAft>
        <a:buClrTx/>
        <a:buSzTx/>
        <a:buFontTx/>
        <a:buNone/>
        <a:tabLst/>
        <a:defRPr b="0" baseline="0" cap="none" i="0" spc="0" strike="noStrike" sz="2200" u="none">
          <a:solidFill>
            <a:schemeClr val="tx1"/>
          </a:solidFill>
          <a:uFillTx/>
          <a:latin typeface="+mn-lt"/>
          <a:ea typeface="+mn-ea"/>
          <a:cs typeface="+mn-cs"/>
          <a:sym typeface="Graphik"/>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9.png"/><Relationship Id="rId3" Type="http://schemas.openxmlformats.org/officeDocument/2006/relationships/image" Target="../media/image10.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1.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2.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jpeg"/><Relationship Id="rId3" Type="http://schemas.openxmlformats.org/officeDocument/2006/relationships/hyperlink" Target="http://mapsofworld.com" TargetMode="External"/><Relationship Id="rId4" Type="http://schemas.openxmlformats.org/officeDocument/2006/relationships/image" Target="../media/image13.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1.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4.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2.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png"/><Relationship Id="rId3" Type="http://schemas.openxmlformats.org/officeDocument/2006/relationships/image" Target="../media/image4.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6.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7.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0" name="proyecto de machine learning"/>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proyecto de machine learning</a:t>
            </a:r>
          </a:p>
        </p:txBody>
      </p:sp>
      <p:sp>
        <p:nvSpPr>
          <p:cNvPr id="181" name="The BridGE sevilla"/>
          <p:cNvSpPr txBox="1"/>
          <p:nvPr>
            <p:ph type="body" idx="22"/>
          </p:nvPr>
        </p:nvSpPr>
        <p:spPr>
          <a:prstGeom prst="rect">
            <a:avLst/>
          </a:prstGeom>
          <a:extLst>
            <a:ext uri="{C572A759-6A51-4108-AA02-DFA0A04FC94B}">
              <ma14:wrappingTextBoxFlag xmlns:ma14="http://schemas.microsoft.com/office/mac/drawingml/2011/main" val="1"/>
            </a:ext>
          </a:extLst>
        </p:spPr>
        <p:txBody>
          <a:bodyPr/>
          <a:lstStyle/>
          <a:p>
            <a:pPr/>
            <a:r>
              <a:t>The BridGE sevilla</a:t>
            </a:r>
          </a:p>
        </p:txBody>
      </p:sp>
      <p:sp>
        <p:nvSpPr>
          <p:cNvPr id="182" name="Génesis Rojas"/>
          <p:cNvSpPr txBox="1"/>
          <p:nvPr>
            <p:ph type="body" idx="23"/>
          </p:nvPr>
        </p:nvSpPr>
        <p:spPr>
          <a:xfrm>
            <a:off x="6985001" y="12358496"/>
            <a:ext cx="10490201" cy="467107"/>
          </a:xfrm>
          <a:prstGeom prst="rect">
            <a:avLst/>
          </a:prstGeom>
          <a:extLst>
            <a:ext uri="{C572A759-6A51-4108-AA02-DFA0A04FC94B}">
              <ma14:wrappingTextBoxFlag xmlns:ma14="http://schemas.microsoft.com/office/mac/drawingml/2011/main" val="1"/>
            </a:ext>
          </a:extLst>
        </p:spPr>
        <p:txBody>
          <a:bodyPr/>
          <a:lstStyle>
            <a:lvl1pPr>
              <a:defRPr b="0" spc="88" sz="2200">
                <a:solidFill>
                  <a:schemeClr val="accent5">
                    <a:hueOff val="-269813"/>
                    <a:satOff val="21138"/>
                    <a:lumOff val="-20607"/>
                  </a:schemeClr>
                </a:solidFill>
                <a:latin typeface="Proxima Nova"/>
                <a:ea typeface="Proxima Nova"/>
                <a:cs typeface="Proxima Nova"/>
                <a:sym typeface="Proxima Nova"/>
              </a:defRPr>
            </a:lvl1pPr>
          </a:lstStyle>
          <a:p>
            <a:pPr/>
            <a:r>
              <a:t>Génesis Rojas</a:t>
            </a:r>
          </a:p>
        </p:txBody>
      </p:sp>
      <p:sp>
        <p:nvSpPr>
          <p:cNvPr id="183" name="predICCION DE GRADO DE DAños en  estructuras."/>
          <p:cNvSpPr txBox="1"/>
          <p:nvPr>
            <p:ph type="ctrTitle"/>
          </p:nvPr>
        </p:nvSpPr>
        <p:spPr>
          <a:prstGeom prst="rect">
            <a:avLst/>
          </a:prstGeom>
        </p:spPr>
        <p:txBody>
          <a:bodyPr/>
          <a:lstStyle>
            <a:lvl1pPr defTabSz="426466">
              <a:defRPr spc="240" sz="8030"/>
            </a:lvl1pPr>
          </a:lstStyle>
          <a:p>
            <a:pPr/>
            <a:r>
              <a:t>predICCION DE GRADO DE DAños en  estructuras. </a:t>
            </a:r>
          </a:p>
        </p:txBody>
      </p:sp>
      <p:sp>
        <p:nvSpPr>
          <p:cNvPr id="184" name="Dataset Terremoto de Nepal de 2015"/>
          <p:cNvSpPr txBox="1"/>
          <p:nvPr/>
        </p:nvSpPr>
        <p:spPr>
          <a:xfrm>
            <a:off x="2089150" y="6724781"/>
            <a:ext cx="20205700" cy="161455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normAutofit fontScale="100000" lnSpcReduction="0"/>
          </a:bodyPr>
          <a:lstStyle>
            <a:lvl1pPr defTabSz="584200">
              <a:lnSpc>
                <a:spcPct val="120000"/>
              </a:lnSpc>
              <a:defRPr b="1" cap="all" spc="107" sz="3600">
                <a:solidFill>
                  <a:schemeClr val="accent5"/>
                </a:solidFill>
                <a:latin typeface="+mn-lt"/>
                <a:ea typeface="+mn-ea"/>
                <a:cs typeface="+mn-cs"/>
                <a:sym typeface="Graphik"/>
              </a:defRPr>
            </a:lvl1pPr>
          </a:lstStyle>
          <a:p>
            <a:pPr/>
            <a:r>
              <a:t>Dataset Terremoto de Nepal de 2015</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FFFFF"/>
        </a:solidFill>
      </p:bgPr>
    </p:bg>
    <p:spTree>
      <p:nvGrpSpPr>
        <p:cNvPr id="1" name=""/>
        <p:cNvGrpSpPr/>
        <p:nvPr/>
      </p:nvGrpSpPr>
      <p:grpSpPr>
        <a:xfrm>
          <a:off x="0" y="0"/>
          <a:ext cx="0" cy="0"/>
          <a:chOff x="0" y="0"/>
          <a:chExt cx="0" cy="0"/>
        </a:xfrm>
      </p:grpSpPr>
      <p:sp>
        <p:nvSpPr>
          <p:cNvPr id="220" name="Confusion Matrix"/>
          <p:cNvSpPr txBox="1"/>
          <p:nvPr>
            <p:ph type="title"/>
          </p:nvPr>
        </p:nvSpPr>
        <p:spPr>
          <a:xfrm>
            <a:off x="2787126" y="1265981"/>
            <a:ext cx="20207127" cy="1211330"/>
          </a:xfrm>
          <a:prstGeom prst="rect">
            <a:avLst/>
          </a:prstGeom>
        </p:spPr>
        <p:txBody>
          <a:bodyPr/>
          <a:lstStyle>
            <a:lvl1pPr>
              <a:lnSpc>
                <a:spcPct val="120000"/>
              </a:lnSpc>
              <a:defRPr cap="small" spc="158" sz="5300">
                <a:solidFill>
                  <a:schemeClr val="accent2">
                    <a:satOff val="51095"/>
                    <a:lumOff val="-25585"/>
                  </a:schemeClr>
                </a:solidFill>
                <a:latin typeface="Proxima Nova"/>
                <a:ea typeface="Proxima Nova"/>
                <a:cs typeface="Proxima Nova"/>
                <a:sym typeface="Proxima Nova"/>
              </a:defRPr>
            </a:lvl1pPr>
          </a:lstStyle>
          <a:p>
            <a:pPr/>
            <a:r>
              <a:t>Confusion Matrix </a:t>
            </a:r>
          </a:p>
        </p:txBody>
      </p:sp>
      <p:sp>
        <p:nvSpPr>
          <p:cNvPr id="221" name="Random Forest"/>
          <p:cNvSpPr txBox="1"/>
          <p:nvPr/>
        </p:nvSpPr>
        <p:spPr>
          <a:xfrm>
            <a:off x="7713731" y="2969030"/>
            <a:ext cx="2573275" cy="533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spcBef>
                <a:spcPts val="4300"/>
              </a:spcBef>
              <a:defRPr spc="28" sz="2800">
                <a:solidFill>
                  <a:schemeClr val="accent1">
                    <a:satOff val="36598"/>
                    <a:lumOff val="-17227"/>
                  </a:schemeClr>
                </a:solidFill>
                <a:latin typeface="Proxima Nova Semibold"/>
                <a:ea typeface="Proxima Nova Semibold"/>
                <a:cs typeface="Proxima Nova Semibold"/>
                <a:sym typeface="Proxima Nova Semibold"/>
              </a:defRPr>
            </a:lvl1pPr>
          </a:lstStyle>
          <a:p>
            <a:pPr/>
            <a:r>
              <a:t>Random Forest</a:t>
            </a:r>
          </a:p>
        </p:txBody>
      </p:sp>
      <p:pic>
        <p:nvPicPr>
          <p:cNvPr id="222" name="CM _Random forest.png" descr="CM _Random forest.png"/>
          <p:cNvPicPr>
            <a:picLocks noChangeAspect="1"/>
          </p:cNvPicPr>
          <p:nvPr/>
        </p:nvPicPr>
        <p:blipFill>
          <a:blip r:embed="rId2">
            <a:extLst/>
          </a:blip>
          <a:stretch>
            <a:fillRect/>
          </a:stretch>
        </p:blipFill>
        <p:spPr>
          <a:xfrm>
            <a:off x="5443948" y="3994150"/>
            <a:ext cx="6604001" cy="5727700"/>
          </a:xfrm>
          <a:prstGeom prst="rect">
            <a:avLst/>
          </a:prstGeom>
          <a:ln w="12700">
            <a:miter lim="400000"/>
          </a:ln>
        </p:spPr>
      </p:pic>
      <p:pic>
        <p:nvPicPr>
          <p:cNvPr id="223" name="CM_ExtraTreesClass.png" descr="CM_ExtraTreesClass.png"/>
          <p:cNvPicPr>
            <a:picLocks noChangeAspect="1"/>
          </p:cNvPicPr>
          <p:nvPr/>
        </p:nvPicPr>
        <p:blipFill>
          <a:blip r:embed="rId3">
            <a:extLst/>
          </a:blip>
          <a:srcRect l="1494" t="1699" r="1494" b="0"/>
          <a:stretch>
            <a:fillRect/>
          </a:stretch>
        </p:blipFill>
        <p:spPr>
          <a:xfrm>
            <a:off x="13394939" y="4011612"/>
            <a:ext cx="6480488" cy="5692761"/>
          </a:xfrm>
          <a:prstGeom prst="rect">
            <a:avLst/>
          </a:prstGeom>
          <a:ln w="12700">
            <a:miter lim="400000"/>
          </a:ln>
        </p:spPr>
      </p:pic>
      <p:sp>
        <p:nvSpPr>
          <p:cNvPr id="224" name="ExtraTreeClassifier"/>
          <p:cNvSpPr txBox="1"/>
          <p:nvPr/>
        </p:nvSpPr>
        <p:spPr>
          <a:xfrm>
            <a:off x="14957416" y="2969030"/>
            <a:ext cx="3110231" cy="533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spcBef>
                <a:spcPts val="4300"/>
              </a:spcBef>
              <a:defRPr spc="28" sz="2800">
                <a:solidFill>
                  <a:schemeClr val="accent1">
                    <a:satOff val="36598"/>
                    <a:lumOff val="-17227"/>
                  </a:schemeClr>
                </a:solidFill>
                <a:latin typeface="Proxima Nova Semibold"/>
                <a:ea typeface="Proxima Nova Semibold"/>
                <a:cs typeface="Proxima Nova Semibold"/>
                <a:sym typeface="Proxima Nova Semibold"/>
              </a:defRPr>
            </a:lvl1pPr>
          </a:lstStyle>
          <a:p>
            <a:pPr/>
            <a:r>
              <a:t>ExtraTreeClassifier</a:t>
            </a:r>
          </a:p>
        </p:txBody>
      </p:sp>
      <p:sp>
        <p:nvSpPr>
          <p:cNvPr id="225" name="Accuracy score: 0.696437707853671…"/>
          <p:cNvSpPr txBox="1"/>
          <p:nvPr/>
        </p:nvSpPr>
        <p:spPr>
          <a:xfrm>
            <a:off x="4920866" y="10026188"/>
            <a:ext cx="7650166" cy="2235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spc="39" sz="2000">
                <a:solidFill>
                  <a:srgbClr val="747474"/>
                </a:solidFill>
                <a:latin typeface="Proxima Nova"/>
                <a:ea typeface="Proxima Nova"/>
                <a:cs typeface="Proxima Nova"/>
                <a:sym typeface="Proxima Nova"/>
              </a:defRPr>
            </a:pPr>
            <a:r>
              <a:t>Accuracy score: 0.696437707853671 </a:t>
            </a:r>
          </a:p>
          <a:p>
            <a:pPr>
              <a:defRPr spc="39" sz="2000">
                <a:solidFill>
                  <a:srgbClr val="747474"/>
                </a:solidFill>
                <a:latin typeface="Proxima Nova"/>
                <a:ea typeface="Proxima Nova"/>
                <a:cs typeface="Proxima Nova"/>
                <a:sym typeface="Proxima Nova"/>
              </a:defRPr>
            </a:pPr>
            <a:r>
              <a:t>F1 Score: [0.51432881 0.75416953 0.63402856]</a:t>
            </a:r>
          </a:p>
          <a:p>
            <a:pPr>
              <a:defRPr spc="39" sz="2000">
                <a:solidFill>
                  <a:srgbClr val="747474"/>
                </a:solidFill>
                <a:latin typeface="Proxima Nova"/>
                <a:ea typeface="Proxima Nova"/>
                <a:cs typeface="Proxima Nova"/>
                <a:sym typeface="Proxima Nova"/>
              </a:defRPr>
            </a:pPr>
            <a:r>
              <a:t>Mean F1: 0.634175635222994</a:t>
            </a:r>
          </a:p>
          <a:p>
            <a:pPr>
              <a:defRPr spc="39" sz="2000">
                <a:solidFill>
                  <a:srgbClr val="747474"/>
                </a:solidFill>
                <a:latin typeface="Proxima Nova"/>
                <a:ea typeface="Proxima Nova"/>
                <a:cs typeface="Proxima Nova"/>
                <a:sym typeface="Proxima Nova"/>
              </a:defRPr>
            </a:pPr>
          </a:p>
          <a:p>
            <a:pPr>
              <a:defRPr spc="39" sz="2000">
                <a:solidFill>
                  <a:srgbClr val="747474"/>
                </a:solidFill>
                <a:latin typeface="Proxima Nova"/>
                <a:ea typeface="Proxima Nova"/>
                <a:cs typeface="Proxima Nova"/>
                <a:sym typeface="Proxima Nova"/>
              </a:defRPr>
            </a:pPr>
            <a:r>
              <a:t>Cross Validation Scores: </a:t>
            </a:r>
          </a:p>
          <a:p>
            <a:pPr>
              <a:defRPr spc="39" sz="2000">
                <a:solidFill>
                  <a:srgbClr val="747474"/>
                </a:solidFill>
                <a:latin typeface="Proxima Nova"/>
                <a:ea typeface="Proxima Nova"/>
                <a:cs typeface="Proxima Nova"/>
                <a:sym typeface="Proxima Nova"/>
              </a:defRPr>
            </a:pPr>
            <a:r>
              <a:t>F1 scores :[0.713066, 0.71167498, 0.71496067]</a:t>
            </a:r>
          </a:p>
          <a:p>
            <a:pPr>
              <a:defRPr spc="39" sz="2000">
                <a:solidFill>
                  <a:srgbClr val="747474"/>
                </a:solidFill>
                <a:latin typeface="Proxima Nova"/>
                <a:ea typeface="Proxima Nova"/>
                <a:cs typeface="Proxima Nova"/>
                <a:sym typeface="Proxima Nova"/>
              </a:defRPr>
            </a:pPr>
            <a:r>
              <a:t> Mean : 0.713</a:t>
            </a:r>
          </a:p>
        </p:txBody>
      </p:sp>
      <p:sp>
        <p:nvSpPr>
          <p:cNvPr id="226" name="Accuracy score: 0.7228511128165771…"/>
          <p:cNvSpPr txBox="1"/>
          <p:nvPr/>
        </p:nvSpPr>
        <p:spPr>
          <a:xfrm>
            <a:off x="13754282" y="10082817"/>
            <a:ext cx="5761885" cy="1016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spc="39" sz="2000">
                <a:solidFill>
                  <a:srgbClr val="747474"/>
                </a:solidFill>
                <a:latin typeface="Proxima Nova"/>
                <a:ea typeface="Proxima Nova"/>
                <a:cs typeface="Proxima Nova"/>
                <a:sym typeface="Proxima Nova"/>
              </a:defRPr>
            </a:pPr>
            <a:r>
              <a:t>Accuracy score: 0.7228511128165771 </a:t>
            </a:r>
          </a:p>
          <a:p>
            <a:pPr>
              <a:defRPr spc="39" sz="2000">
                <a:solidFill>
                  <a:srgbClr val="747474"/>
                </a:solidFill>
                <a:latin typeface="Proxima Nova"/>
                <a:ea typeface="Proxima Nova"/>
                <a:cs typeface="Proxima Nova"/>
                <a:sym typeface="Proxima Nova"/>
              </a:defRPr>
            </a:pPr>
            <a:r>
              <a:t>F1 Score: [0.51681196 0.78349632 0.64454294]</a:t>
            </a:r>
          </a:p>
          <a:p>
            <a:pPr>
              <a:defRPr spc="39" sz="2000">
                <a:solidFill>
                  <a:srgbClr val="747474"/>
                </a:solidFill>
                <a:latin typeface="Proxima Nova"/>
                <a:ea typeface="Proxima Nova"/>
                <a:cs typeface="Proxima Nova"/>
                <a:sym typeface="Proxima Nova"/>
              </a:defRPr>
            </a:pPr>
            <a:r>
              <a:t>Mean F1: 0.648283737216592</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FFFFF"/>
        </a:solidFill>
      </p:bgPr>
    </p:bg>
    <p:spTree>
      <p:nvGrpSpPr>
        <p:cNvPr id="1" name=""/>
        <p:cNvGrpSpPr/>
        <p:nvPr/>
      </p:nvGrpSpPr>
      <p:grpSpPr>
        <a:xfrm>
          <a:off x="0" y="0"/>
          <a:ext cx="0" cy="0"/>
          <a:chOff x="0" y="0"/>
          <a:chExt cx="0" cy="0"/>
        </a:xfrm>
      </p:grpSpPr>
      <p:sp>
        <p:nvSpPr>
          <p:cNvPr id="228" name="1era submission"/>
          <p:cNvSpPr txBox="1"/>
          <p:nvPr>
            <p:ph type="title"/>
          </p:nvPr>
        </p:nvSpPr>
        <p:spPr>
          <a:xfrm>
            <a:off x="2787126" y="1265981"/>
            <a:ext cx="20207127" cy="1211330"/>
          </a:xfrm>
          <a:prstGeom prst="rect">
            <a:avLst/>
          </a:prstGeom>
        </p:spPr>
        <p:txBody>
          <a:bodyPr/>
          <a:lstStyle>
            <a:lvl1pPr>
              <a:lnSpc>
                <a:spcPct val="120000"/>
              </a:lnSpc>
              <a:defRPr cap="small" spc="158" sz="5300">
                <a:solidFill>
                  <a:schemeClr val="accent2">
                    <a:satOff val="51095"/>
                    <a:lumOff val="-25585"/>
                  </a:schemeClr>
                </a:solidFill>
                <a:latin typeface="Proxima Nova"/>
                <a:ea typeface="Proxima Nova"/>
                <a:cs typeface="Proxima Nova"/>
                <a:sym typeface="Proxima Nova"/>
              </a:defRPr>
            </a:lvl1pPr>
          </a:lstStyle>
          <a:p>
            <a:pPr/>
            <a:r>
              <a:t>1era submission</a:t>
            </a:r>
          </a:p>
        </p:txBody>
      </p:sp>
      <p:sp>
        <p:nvSpPr>
          <p:cNvPr id="229" name="Random Forest"/>
          <p:cNvSpPr txBox="1"/>
          <p:nvPr/>
        </p:nvSpPr>
        <p:spPr>
          <a:xfrm>
            <a:off x="11604052" y="3652527"/>
            <a:ext cx="2573275" cy="533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spcBef>
                <a:spcPts val="4300"/>
              </a:spcBef>
              <a:defRPr spc="28" sz="2800">
                <a:solidFill>
                  <a:schemeClr val="accent1">
                    <a:satOff val="36598"/>
                    <a:lumOff val="-17227"/>
                  </a:schemeClr>
                </a:solidFill>
                <a:latin typeface="Proxima Nova Semibold"/>
                <a:ea typeface="Proxima Nova Semibold"/>
                <a:cs typeface="Proxima Nova Semibold"/>
                <a:sym typeface="Proxima Nova Semibold"/>
              </a:defRPr>
            </a:lvl1pPr>
          </a:lstStyle>
          <a:p>
            <a:pPr/>
            <a:r>
              <a:t>Random Forest</a:t>
            </a:r>
          </a:p>
        </p:txBody>
      </p:sp>
      <p:sp>
        <p:nvSpPr>
          <p:cNvPr id="230" name="Parametros = n_estimators = 600, max_depth=30, min_samples_leaf=2, bootstrap= True…"/>
          <p:cNvSpPr txBox="1"/>
          <p:nvPr/>
        </p:nvSpPr>
        <p:spPr>
          <a:xfrm>
            <a:off x="9065607" y="4876651"/>
            <a:ext cx="7650165" cy="3454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spc="39" sz="2000">
                <a:solidFill>
                  <a:srgbClr val="747474"/>
                </a:solidFill>
                <a:latin typeface="Proxima Nova"/>
                <a:ea typeface="Proxima Nova"/>
                <a:cs typeface="Proxima Nova"/>
                <a:sym typeface="Proxima Nova"/>
              </a:defRPr>
            </a:pPr>
            <a:r>
              <a:t>Parametros = n_estimators</a:t>
            </a:r>
            <a:r>
              <a:rPr>
                <a:solidFill>
                  <a:srgbClr val="D4D4D4"/>
                </a:solidFill>
              </a:rPr>
              <a:t> = </a:t>
            </a:r>
            <a:r>
              <a:rPr>
                <a:solidFill>
                  <a:srgbClr val="B5CEA8"/>
                </a:solidFill>
              </a:rPr>
              <a:t>600</a:t>
            </a:r>
            <a:r>
              <a:rPr>
                <a:solidFill>
                  <a:srgbClr val="D4D4D4"/>
                </a:solidFill>
              </a:rPr>
              <a:t>, </a:t>
            </a:r>
            <a:r>
              <a:t>max_depth</a:t>
            </a:r>
            <a:r>
              <a:rPr>
                <a:solidFill>
                  <a:srgbClr val="D4D4D4"/>
                </a:solidFill>
              </a:rPr>
              <a:t>=</a:t>
            </a:r>
            <a:r>
              <a:rPr>
                <a:solidFill>
                  <a:srgbClr val="B5CEA8"/>
                </a:solidFill>
              </a:rPr>
              <a:t>30</a:t>
            </a:r>
            <a:r>
              <a:rPr>
                <a:solidFill>
                  <a:srgbClr val="D4D4D4"/>
                </a:solidFill>
              </a:rPr>
              <a:t>, </a:t>
            </a:r>
            <a:r>
              <a:t>min_samples_leaf</a:t>
            </a:r>
            <a:r>
              <a:rPr>
                <a:solidFill>
                  <a:srgbClr val="D4D4D4"/>
                </a:solidFill>
              </a:rPr>
              <a:t>=</a:t>
            </a:r>
            <a:r>
              <a:rPr>
                <a:solidFill>
                  <a:srgbClr val="B5CEA8"/>
                </a:solidFill>
              </a:rPr>
              <a:t>2</a:t>
            </a:r>
            <a:r>
              <a:rPr>
                <a:solidFill>
                  <a:srgbClr val="D4D4D4"/>
                </a:solidFill>
              </a:rPr>
              <a:t>, </a:t>
            </a:r>
            <a:r>
              <a:t>bootstrap</a:t>
            </a:r>
            <a:r>
              <a:rPr>
                <a:solidFill>
                  <a:srgbClr val="D4D4D4"/>
                </a:solidFill>
              </a:rPr>
              <a:t>= </a:t>
            </a:r>
            <a:r>
              <a:rPr>
                <a:solidFill>
                  <a:srgbClr val="569CD6"/>
                </a:solidFill>
              </a:rPr>
              <a:t>True</a:t>
            </a:r>
            <a:endParaRPr>
              <a:solidFill>
                <a:srgbClr val="D4D4D4"/>
              </a:solidFill>
            </a:endParaRPr>
          </a:p>
          <a:p>
            <a:pPr>
              <a:defRPr spc="39" sz="2000">
                <a:solidFill>
                  <a:srgbClr val="747474"/>
                </a:solidFill>
                <a:latin typeface="Proxima Nova"/>
                <a:ea typeface="Proxima Nova"/>
                <a:cs typeface="Proxima Nova"/>
                <a:sym typeface="Proxima Nova"/>
              </a:defRPr>
            </a:pPr>
          </a:p>
          <a:p>
            <a:pPr>
              <a:defRPr spc="39" sz="2000">
                <a:solidFill>
                  <a:srgbClr val="747474"/>
                </a:solidFill>
                <a:latin typeface="Proxima Nova"/>
                <a:ea typeface="Proxima Nova"/>
                <a:cs typeface="Proxima Nova"/>
                <a:sym typeface="Proxima Nova"/>
              </a:defRPr>
            </a:pPr>
          </a:p>
          <a:p>
            <a:pPr>
              <a:defRPr spc="39" sz="2000">
                <a:solidFill>
                  <a:srgbClr val="747474"/>
                </a:solidFill>
                <a:latin typeface="Proxima Nova"/>
                <a:ea typeface="Proxima Nova"/>
                <a:cs typeface="Proxima Nova"/>
                <a:sym typeface="Proxima Nova"/>
              </a:defRPr>
            </a:pPr>
            <a:r>
              <a:t>Accuracy score: 0.696437707853671 </a:t>
            </a:r>
          </a:p>
          <a:p>
            <a:pPr>
              <a:defRPr spc="39" sz="2000">
                <a:solidFill>
                  <a:srgbClr val="747474"/>
                </a:solidFill>
                <a:latin typeface="Proxima Nova"/>
                <a:ea typeface="Proxima Nova"/>
                <a:cs typeface="Proxima Nova"/>
                <a:sym typeface="Proxima Nova"/>
              </a:defRPr>
            </a:pPr>
            <a:r>
              <a:t>F1 Score: [0.51432881 0.75416953 0.63402856]</a:t>
            </a:r>
          </a:p>
          <a:p>
            <a:pPr>
              <a:defRPr spc="39" sz="2000">
                <a:solidFill>
                  <a:srgbClr val="747474"/>
                </a:solidFill>
                <a:latin typeface="Proxima Nova"/>
                <a:ea typeface="Proxima Nova"/>
                <a:cs typeface="Proxima Nova"/>
                <a:sym typeface="Proxima Nova"/>
              </a:defRPr>
            </a:pPr>
            <a:r>
              <a:t>Mean F1: 0.634175635222994</a:t>
            </a:r>
          </a:p>
          <a:p>
            <a:pPr>
              <a:defRPr spc="39" sz="2000">
                <a:solidFill>
                  <a:srgbClr val="747474"/>
                </a:solidFill>
                <a:latin typeface="Proxima Nova"/>
                <a:ea typeface="Proxima Nova"/>
                <a:cs typeface="Proxima Nova"/>
                <a:sym typeface="Proxima Nova"/>
              </a:defRPr>
            </a:pPr>
          </a:p>
          <a:p>
            <a:pPr>
              <a:defRPr spc="39" sz="2000">
                <a:solidFill>
                  <a:srgbClr val="747474"/>
                </a:solidFill>
                <a:latin typeface="Proxima Nova"/>
                <a:ea typeface="Proxima Nova"/>
                <a:cs typeface="Proxima Nova"/>
                <a:sym typeface="Proxima Nova"/>
              </a:defRPr>
            </a:pPr>
            <a:r>
              <a:t>Cross Validation Scores: </a:t>
            </a:r>
          </a:p>
          <a:p>
            <a:pPr>
              <a:defRPr spc="39" sz="2000">
                <a:solidFill>
                  <a:srgbClr val="747474"/>
                </a:solidFill>
                <a:latin typeface="Proxima Nova"/>
                <a:ea typeface="Proxima Nova"/>
                <a:cs typeface="Proxima Nova"/>
                <a:sym typeface="Proxima Nova"/>
              </a:defRPr>
            </a:pPr>
            <a:r>
              <a:t>F1 micro = [0.713066, 0.71167498, 0.71496067]</a:t>
            </a:r>
          </a:p>
          <a:p>
            <a:pPr>
              <a:defRPr spc="39" sz="2000">
                <a:solidFill>
                  <a:srgbClr val="747474"/>
                </a:solidFill>
                <a:latin typeface="Proxima Nova"/>
                <a:ea typeface="Proxima Nova"/>
                <a:cs typeface="Proxima Nova"/>
                <a:sym typeface="Proxima Nova"/>
              </a:defRPr>
            </a:pPr>
            <a:r>
              <a:t>F1 Mean : 0.713</a:t>
            </a:r>
          </a:p>
        </p:txBody>
      </p:sp>
      <p:sp>
        <p:nvSpPr>
          <p:cNvPr id="231" name="Score de submission = 0.7241"/>
          <p:cNvSpPr txBox="1"/>
          <p:nvPr/>
        </p:nvSpPr>
        <p:spPr>
          <a:xfrm>
            <a:off x="9065607" y="9021775"/>
            <a:ext cx="7650165" cy="533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spcBef>
                <a:spcPts val="4300"/>
              </a:spcBef>
              <a:defRPr spc="28" sz="2800">
                <a:solidFill>
                  <a:schemeClr val="accent1">
                    <a:satOff val="36598"/>
                    <a:lumOff val="-17227"/>
                  </a:schemeClr>
                </a:solidFill>
                <a:latin typeface="Proxima Nova Semibold"/>
                <a:ea typeface="Proxima Nova Semibold"/>
                <a:cs typeface="Proxima Nova Semibold"/>
                <a:sym typeface="Proxima Nova Semibold"/>
              </a:defRPr>
            </a:lvl1pPr>
          </a:lstStyle>
          <a:p>
            <a:pPr/>
            <a:r>
              <a:t>Score de submission = 0.7241</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FFFFF"/>
        </a:solidFill>
      </p:bgPr>
    </p:bg>
    <p:spTree>
      <p:nvGrpSpPr>
        <p:cNvPr id="1" name=""/>
        <p:cNvGrpSpPr/>
        <p:nvPr/>
      </p:nvGrpSpPr>
      <p:grpSpPr>
        <a:xfrm>
          <a:off x="0" y="0"/>
          <a:ext cx="0" cy="0"/>
          <a:chOff x="0" y="0"/>
          <a:chExt cx="0" cy="0"/>
        </a:xfrm>
      </p:grpSpPr>
      <p:sp>
        <p:nvSpPr>
          <p:cNvPr id="233" name="feature Importance"/>
          <p:cNvSpPr txBox="1"/>
          <p:nvPr>
            <p:ph type="title"/>
          </p:nvPr>
        </p:nvSpPr>
        <p:spPr>
          <a:xfrm>
            <a:off x="2787126" y="1265981"/>
            <a:ext cx="20207127" cy="1211330"/>
          </a:xfrm>
          <a:prstGeom prst="rect">
            <a:avLst/>
          </a:prstGeom>
        </p:spPr>
        <p:txBody>
          <a:bodyPr/>
          <a:lstStyle>
            <a:lvl1pPr>
              <a:lnSpc>
                <a:spcPct val="120000"/>
              </a:lnSpc>
              <a:defRPr cap="small" spc="158" sz="5300">
                <a:solidFill>
                  <a:schemeClr val="accent2">
                    <a:satOff val="51095"/>
                    <a:lumOff val="-25585"/>
                  </a:schemeClr>
                </a:solidFill>
                <a:latin typeface="Proxima Nova"/>
                <a:ea typeface="Proxima Nova"/>
                <a:cs typeface="Proxima Nova"/>
                <a:sym typeface="Proxima Nova"/>
              </a:defRPr>
            </a:lvl1pPr>
          </a:lstStyle>
          <a:p>
            <a:pPr/>
            <a:r>
              <a:t>feature Importance</a:t>
            </a:r>
          </a:p>
        </p:txBody>
      </p:sp>
      <p:sp>
        <p:nvSpPr>
          <p:cNvPr id="234" name="CatBoostClassification"/>
          <p:cNvSpPr txBox="1"/>
          <p:nvPr/>
        </p:nvSpPr>
        <p:spPr>
          <a:xfrm>
            <a:off x="11007888" y="2505912"/>
            <a:ext cx="3765602" cy="533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spcBef>
                <a:spcPts val="4300"/>
              </a:spcBef>
              <a:defRPr spc="28" sz="2800">
                <a:solidFill>
                  <a:schemeClr val="accent1">
                    <a:satOff val="36598"/>
                    <a:lumOff val="-17227"/>
                  </a:schemeClr>
                </a:solidFill>
                <a:latin typeface="Proxima Nova Semibold"/>
                <a:ea typeface="Proxima Nova Semibold"/>
                <a:cs typeface="Proxima Nova Semibold"/>
                <a:sym typeface="Proxima Nova Semibold"/>
              </a:defRPr>
            </a:lvl1pPr>
          </a:lstStyle>
          <a:p>
            <a:pPr/>
            <a:r>
              <a:t>CatBoostClassification</a:t>
            </a:r>
          </a:p>
        </p:txBody>
      </p:sp>
      <p:pic>
        <p:nvPicPr>
          <p:cNvPr id="235" name="Screenshot 2022-12-21 at 22.04.34.png" descr="Screenshot 2022-12-21 at 22.04.34.png"/>
          <p:cNvPicPr>
            <a:picLocks noChangeAspect="1"/>
          </p:cNvPicPr>
          <p:nvPr/>
        </p:nvPicPr>
        <p:blipFill>
          <a:blip r:embed="rId2">
            <a:extLst/>
          </a:blip>
          <a:stretch>
            <a:fillRect/>
          </a:stretch>
        </p:blipFill>
        <p:spPr>
          <a:xfrm>
            <a:off x="3725960" y="3847365"/>
            <a:ext cx="14483669" cy="7910312"/>
          </a:xfrm>
          <a:prstGeom prst="rect">
            <a:avLst/>
          </a:prstGeom>
          <a:ln w="12700">
            <a:miter lim="400000"/>
          </a:ln>
        </p:spPr>
      </p:pic>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FFFFF"/>
        </a:solidFill>
      </p:bgPr>
    </p:bg>
    <p:spTree>
      <p:nvGrpSpPr>
        <p:cNvPr id="1" name=""/>
        <p:cNvGrpSpPr/>
        <p:nvPr/>
      </p:nvGrpSpPr>
      <p:grpSpPr>
        <a:xfrm>
          <a:off x="0" y="0"/>
          <a:ext cx="0" cy="0"/>
          <a:chOff x="0" y="0"/>
          <a:chExt cx="0" cy="0"/>
        </a:xfrm>
      </p:grpSpPr>
      <p:sp>
        <p:nvSpPr>
          <p:cNvPr id="237" name="Confusion Matrix"/>
          <p:cNvSpPr txBox="1"/>
          <p:nvPr>
            <p:ph type="title"/>
          </p:nvPr>
        </p:nvSpPr>
        <p:spPr>
          <a:xfrm>
            <a:off x="2787126" y="1265981"/>
            <a:ext cx="20207127" cy="1211330"/>
          </a:xfrm>
          <a:prstGeom prst="rect">
            <a:avLst/>
          </a:prstGeom>
        </p:spPr>
        <p:txBody>
          <a:bodyPr/>
          <a:lstStyle>
            <a:lvl1pPr>
              <a:lnSpc>
                <a:spcPct val="120000"/>
              </a:lnSpc>
              <a:defRPr cap="small" spc="158" sz="5300">
                <a:solidFill>
                  <a:schemeClr val="accent2">
                    <a:satOff val="51095"/>
                    <a:lumOff val="-25585"/>
                  </a:schemeClr>
                </a:solidFill>
                <a:latin typeface="Proxima Nova"/>
                <a:ea typeface="Proxima Nova"/>
                <a:cs typeface="Proxima Nova"/>
                <a:sym typeface="Proxima Nova"/>
              </a:defRPr>
            </a:lvl1pPr>
          </a:lstStyle>
          <a:p>
            <a:pPr/>
            <a:r>
              <a:t>Confusion Matrix </a:t>
            </a:r>
          </a:p>
        </p:txBody>
      </p:sp>
      <p:sp>
        <p:nvSpPr>
          <p:cNvPr id="238" name="CatBoostClassification"/>
          <p:cNvSpPr txBox="1"/>
          <p:nvPr/>
        </p:nvSpPr>
        <p:spPr>
          <a:xfrm>
            <a:off x="10728161" y="2576803"/>
            <a:ext cx="3765602" cy="533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spcBef>
                <a:spcPts val="4300"/>
              </a:spcBef>
              <a:defRPr spc="28" sz="2800">
                <a:solidFill>
                  <a:schemeClr val="accent1">
                    <a:satOff val="36598"/>
                    <a:lumOff val="-17227"/>
                  </a:schemeClr>
                </a:solidFill>
                <a:latin typeface="Proxima Nova Semibold"/>
                <a:ea typeface="Proxima Nova Semibold"/>
                <a:cs typeface="Proxima Nova Semibold"/>
                <a:sym typeface="Proxima Nova Semibold"/>
              </a:defRPr>
            </a:lvl1pPr>
          </a:lstStyle>
          <a:p>
            <a:pPr/>
            <a:r>
              <a:t>CatBoostClassification</a:t>
            </a:r>
          </a:p>
        </p:txBody>
      </p:sp>
      <p:sp>
        <p:nvSpPr>
          <p:cNvPr id="239" name="Accuracy score: 0.7486569455103607…"/>
          <p:cNvSpPr txBox="1"/>
          <p:nvPr/>
        </p:nvSpPr>
        <p:spPr>
          <a:xfrm>
            <a:off x="8785879" y="10209629"/>
            <a:ext cx="7650166" cy="2235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spc="39" sz="2000">
                <a:solidFill>
                  <a:srgbClr val="747474"/>
                </a:solidFill>
                <a:latin typeface="Proxima Nova"/>
                <a:ea typeface="Proxima Nova"/>
                <a:cs typeface="Proxima Nova"/>
                <a:sym typeface="Proxima Nova"/>
              </a:defRPr>
            </a:pPr>
            <a:r>
              <a:t>Accuracy score: 0.7486569455103607 </a:t>
            </a:r>
          </a:p>
          <a:p>
            <a:pPr>
              <a:defRPr spc="39" sz="2000">
                <a:solidFill>
                  <a:srgbClr val="747474"/>
                </a:solidFill>
                <a:latin typeface="Proxima Nova"/>
                <a:ea typeface="Proxima Nova"/>
                <a:cs typeface="Proxima Nova"/>
                <a:sym typeface="Proxima Nova"/>
              </a:defRPr>
            </a:pPr>
            <a:r>
              <a:t>F1 Score: [0.60127772 0.79689623 0.69260002]</a:t>
            </a:r>
          </a:p>
          <a:p>
            <a:pPr>
              <a:defRPr spc="39" sz="2000">
                <a:solidFill>
                  <a:srgbClr val="747474"/>
                </a:solidFill>
                <a:latin typeface="Proxima Nova"/>
                <a:ea typeface="Proxima Nova"/>
                <a:cs typeface="Proxima Nova"/>
                <a:sym typeface="Proxima Nova"/>
              </a:defRPr>
            </a:pPr>
            <a:r>
              <a:t>Mean F1: 0.6969246545527669</a:t>
            </a:r>
          </a:p>
          <a:p>
            <a:pPr>
              <a:defRPr spc="39" sz="2000">
                <a:solidFill>
                  <a:srgbClr val="747474"/>
                </a:solidFill>
                <a:latin typeface="Proxima Nova"/>
                <a:ea typeface="Proxima Nova"/>
                <a:cs typeface="Proxima Nova"/>
                <a:sym typeface="Proxima Nova"/>
              </a:defRPr>
            </a:pPr>
          </a:p>
          <a:p>
            <a:pPr>
              <a:defRPr spc="39" sz="2000">
                <a:solidFill>
                  <a:srgbClr val="747474"/>
                </a:solidFill>
                <a:latin typeface="Proxima Nova"/>
                <a:ea typeface="Proxima Nova"/>
                <a:cs typeface="Proxima Nova"/>
                <a:sym typeface="Proxima Nova"/>
              </a:defRPr>
            </a:pPr>
            <a:r>
              <a:t>Cross Validation Scores:</a:t>
            </a:r>
          </a:p>
          <a:p>
            <a:pPr>
              <a:defRPr spc="39" sz="2000">
                <a:solidFill>
                  <a:srgbClr val="747474"/>
                </a:solidFill>
                <a:latin typeface="Proxima Nova"/>
                <a:ea typeface="Proxima Nova"/>
                <a:cs typeface="Proxima Nova"/>
                <a:sym typeface="Proxima Nova"/>
              </a:defRPr>
            </a:pPr>
            <a:r>
              <a:t>F1 scores: [0.74069455 0.73942345 0.74182176]</a:t>
            </a:r>
          </a:p>
          <a:p>
            <a:pPr>
              <a:defRPr spc="39" sz="2000">
                <a:solidFill>
                  <a:srgbClr val="747474"/>
                </a:solidFill>
                <a:latin typeface="Proxima Nova"/>
                <a:ea typeface="Proxima Nova"/>
                <a:cs typeface="Proxima Nova"/>
                <a:sym typeface="Proxima Nova"/>
              </a:defRPr>
            </a:pPr>
            <a:r>
              <a:t>F1 micro mean: 0.7406465848042978</a:t>
            </a:r>
          </a:p>
        </p:txBody>
      </p:sp>
      <p:pic>
        <p:nvPicPr>
          <p:cNvPr id="240" name="cm_xg.png" descr="cm_xg.png"/>
          <p:cNvPicPr>
            <a:picLocks noChangeAspect="1"/>
          </p:cNvPicPr>
          <p:nvPr/>
        </p:nvPicPr>
        <p:blipFill>
          <a:blip r:embed="rId2">
            <a:extLst/>
          </a:blip>
          <a:srcRect l="0" t="0" r="0" b="1333"/>
          <a:stretch>
            <a:fillRect/>
          </a:stretch>
        </p:blipFill>
        <p:spPr>
          <a:xfrm>
            <a:off x="9135038" y="3627208"/>
            <a:ext cx="7511301" cy="6461584"/>
          </a:xfrm>
          <a:prstGeom prst="rect">
            <a:avLst/>
          </a:prstGeom>
          <a:ln w="12700">
            <a:miter lim="400000"/>
          </a:ln>
        </p:spPr>
      </p:pic>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FFFFF"/>
        </a:solidFill>
      </p:bgPr>
    </p:bg>
    <p:spTree>
      <p:nvGrpSpPr>
        <p:cNvPr id="1" name=""/>
        <p:cNvGrpSpPr/>
        <p:nvPr/>
      </p:nvGrpSpPr>
      <p:grpSpPr>
        <a:xfrm>
          <a:off x="0" y="0"/>
          <a:ext cx="0" cy="0"/>
          <a:chOff x="0" y="0"/>
          <a:chExt cx="0" cy="0"/>
        </a:xfrm>
      </p:grpSpPr>
      <p:sp>
        <p:nvSpPr>
          <p:cNvPr id="242" name="2da submission"/>
          <p:cNvSpPr txBox="1"/>
          <p:nvPr>
            <p:ph type="title"/>
          </p:nvPr>
        </p:nvSpPr>
        <p:spPr>
          <a:xfrm>
            <a:off x="2787126" y="1265981"/>
            <a:ext cx="20207127" cy="1211330"/>
          </a:xfrm>
          <a:prstGeom prst="rect">
            <a:avLst/>
          </a:prstGeom>
        </p:spPr>
        <p:txBody>
          <a:bodyPr/>
          <a:lstStyle>
            <a:lvl1pPr>
              <a:lnSpc>
                <a:spcPct val="120000"/>
              </a:lnSpc>
              <a:defRPr cap="small" spc="158" sz="5300">
                <a:solidFill>
                  <a:schemeClr val="accent2">
                    <a:satOff val="51095"/>
                    <a:lumOff val="-25585"/>
                  </a:schemeClr>
                </a:solidFill>
                <a:latin typeface="Proxima Nova"/>
                <a:ea typeface="Proxima Nova"/>
                <a:cs typeface="Proxima Nova"/>
                <a:sym typeface="Proxima Nova"/>
              </a:defRPr>
            </a:lvl1pPr>
          </a:lstStyle>
          <a:p>
            <a:pPr/>
            <a:r>
              <a:t>2da submission</a:t>
            </a:r>
          </a:p>
        </p:txBody>
      </p:sp>
      <p:sp>
        <p:nvSpPr>
          <p:cNvPr id="243" name="CatBoostClassifier"/>
          <p:cNvSpPr txBox="1"/>
          <p:nvPr/>
        </p:nvSpPr>
        <p:spPr>
          <a:xfrm>
            <a:off x="11340196" y="3379243"/>
            <a:ext cx="3100986" cy="533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spcBef>
                <a:spcPts val="4300"/>
              </a:spcBef>
              <a:defRPr spc="28" sz="2800">
                <a:solidFill>
                  <a:schemeClr val="accent1">
                    <a:satOff val="36598"/>
                    <a:lumOff val="-17227"/>
                  </a:schemeClr>
                </a:solidFill>
                <a:latin typeface="Proxima Nova Semibold"/>
                <a:ea typeface="Proxima Nova Semibold"/>
                <a:cs typeface="Proxima Nova Semibold"/>
                <a:sym typeface="Proxima Nova Semibold"/>
              </a:defRPr>
            </a:lvl1pPr>
          </a:lstStyle>
          <a:p>
            <a:pPr/>
            <a:r>
              <a:t>CatBoostClassifier</a:t>
            </a:r>
          </a:p>
        </p:txBody>
      </p:sp>
      <p:sp>
        <p:nvSpPr>
          <p:cNvPr id="244" name="'eval_metric': 'TotalF1',…"/>
          <p:cNvSpPr txBox="1"/>
          <p:nvPr/>
        </p:nvSpPr>
        <p:spPr>
          <a:xfrm>
            <a:off x="9065607" y="4814576"/>
            <a:ext cx="7650165" cy="2844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spc="39" sz="2000">
                <a:solidFill>
                  <a:srgbClr val="747474"/>
                </a:solidFill>
                <a:latin typeface="Proxima Nova"/>
                <a:ea typeface="Proxima Nova"/>
                <a:cs typeface="Proxima Nova"/>
                <a:sym typeface="Proxima Nova"/>
              </a:defRPr>
            </a:pPr>
            <a:r>
              <a:t> 'eval_metric': 'TotalF1',</a:t>
            </a:r>
          </a:p>
          <a:p>
            <a:pPr>
              <a:defRPr spc="39" sz="2000">
                <a:solidFill>
                  <a:srgbClr val="747474"/>
                </a:solidFill>
                <a:latin typeface="Proxima Nova"/>
                <a:ea typeface="Proxima Nova"/>
                <a:cs typeface="Proxima Nova"/>
                <a:sym typeface="Proxima Nova"/>
              </a:defRPr>
            </a:pPr>
            <a:r>
              <a:t> 'iterations': 1000,</a:t>
            </a:r>
          </a:p>
          <a:p>
            <a:pPr>
              <a:defRPr spc="39" sz="2000">
                <a:solidFill>
                  <a:srgbClr val="747474"/>
                </a:solidFill>
                <a:latin typeface="Proxima Nova"/>
                <a:ea typeface="Proxima Nova"/>
                <a:cs typeface="Proxima Nova"/>
                <a:sym typeface="Proxima Nova"/>
              </a:defRPr>
            </a:pPr>
            <a:r>
              <a:t> 'grow_policy': 'SymmetricTree',</a:t>
            </a:r>
          </a:p>
          <a:p>
            <a:pPr>
              <a:defRPr spc="39" sz="2000">
                <a:solidFill>
                  <a:srgbClr val="747474"/>
                </a:solidFill>
                <a:latin typeface="Proxima Nova"/>
                <a:ea typeface="Proxima Nova"/>
                <a:cs typeface="Proxima Nova"/>
                <a:sym typeface="Proxima Nova"/>
              </a:defRPr>
            </a:pPr>
            <a:r>
              <a:t> 'one_hot_max_size': 2,</a:t>
            </a:r>
          </a:p>
          <a:p>
            <a:pPr>
              <a:defRPr spc="39" sz="2000">
                <a:solidFill>
                  <a:srgbClr val="747474"/>
                </a:solidFill>
                <a:latin typeface="Proxima Nova"/>
                <a:ea typeface="Proxima Nova"/>
                <a:cs typeface="Proxima Nova"/>
                <a:sym typeface="Proxima Nova"/>
              </a:defRPr>
            </a:pPr>
            <a:r>
              <a:t> 'l2_leaf_reg': 3,</a:t>
            </a:r>
          </a:p>
          <a:p>
            <a:pPr>
              <a:defRPr spc="39" sz="2000">
                <a:solidFill>
                  <a:srgbClr val="747474"/>
                </a:solidFill>
                <a:latin typeface="Proxima Nova"/>
                <a:ea typeface="Proxima Nova"/>
                <a:cs typeface="Proxima Nova"/>
                <a:sym typeface="Proxima Nova"/>
              </a:defRPr>
            </a:pPr>
            <a:r>
              <a:t> 'depth': 6,</a:t>
            </a:r>
          </a:p>
          <a:p>
            <a:pPr>
              <a:defRPr spc="39" sz="2000">
                <a:solidFill>
                  <a:srgbClr val="747474"/>
                </a:solidFill>
                <a:latin typeface="Proxima Nova"/>
                <a:ea typeface="Proxima Nova"/>
                <a:cs typeface="Proxima Nova"/>
                <a:sym typeface="Proxima Nova"/>
              </a:defRPr>
            </a:pPr>
            <a:r>
              <a:t> 'learning_rate': 0.10122299939393996,</a:t>
            </a:r>
          </a:p>
          <a:p>
            <a:pPr>
              <a:defRPr spc="39" sz="2000">
                <a:solidFill>
                  <a:srgbClr val="747474"/>
                </a:solidFill>
                <a:latin typeface="Proxima Nova"/>
                <a:ea typeface="Proxima Nova"/>
                <a:cs typeface="Proxima Nova"/>
                <a:sym typeface="Proxima Nova"/>
              </a:defRPr>
            </a:pPr>
            <a:r>
              <a:t> 'max_leaves': 64,</a:t>
            </a:r>
          </a:p>
        </p:txBody>
      </p:sp>
      <p:sp>
        <p:nvSpPr>
          <p:cNvPr id="245" name="Score de submission = 0.7479"/>
          <p:cNvSpPr txBox="1"/>
          <p:nvPr/>
        </p:nvSpPr>
        <p:spPr>
          <a:xfrm>
            <a:off x="9065607" y="11319743"/>
            <a:ext cx="7650165" cy="533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spcBef>
                <a:spcPts val="4300"/>
              </a:spcBef>
              <a:defRPr spc="28" sz="2800">
                <a:solidFill>
                  <a:schemeClr val="accent1">
                    <a:satOff val="36598"/>
                    <a:lumOff val="-17227"/>
                  </a:schemeClr>
                </a:solidFill>
                <a:latin typeface="Proxima Nova Semibold"/>
                <a:ea typeface="Proxima Nova Semibold"/>
                <a:cs typeface="Proxima Nova Semibold"/>
                <a:sym typeface="Proxima Nova Semibold"/>
              </a:defRPr>
            </a:lvl1pPr>
          </a:lstStyle>
          <a:p>
            <a:pPr/>
            <a:r>
              <a:t>Score de submission = 0.7479</a:t>
            </a:r>
          </a:p>
        </p:txBody>
      </p:sp>
      <p:sp>
        <p:nvSpPr>
          <p:cNvPr id="246" name="Accuracy score: 0.7486569455103607…"/>
          <p:cNvSpPr txBox="1"/>
          <p:nvPr/>
        </p:nvSpPr>
        <p:spPr>
          <a:xfrm>
            <a:off x="9065607" y="7988965"/>
            <a:ext cx="7650165" cy="2235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spc="39" sz="2000">
                <a:solidFill>
                  <a:srgbClr val="747474"/>
                </a:solidFill>
                <a:latin typeface="Proxima Nova"/>
                <a:ea typeface="Proxima Nova"/>
                <a:cs typeface="Proxima Nova"/>
                <a:sym typeface="Proxima Nova"/>
              </a:defRPr>
            </a:pPr>
            <a:r>
              <a:t>Accuracy score: 0.7486569455103607 </a:t>
            </a:r>
          </a:p>
          <a:p>
            <a:pPr>
              <a:defRPr spc="39" sz="2000">
                <a:solidFill>
                  <a:srgbClr val="747474"/>
                </a:solidFill>
                <a:latin typeface="Proxima Nova"/>
                <a:ea typeface="Proxima Nova"/>
                <a:cs typeface="Proxima Nova"/>
                <a:sym typeface="Proxima Nova"/>
              </a:defRPr>
            </a:pPr>
            <a:r>
              <a:t>F1 Score: [0.60127772 0.79689623 0.69260002]</a:t>
            </a:r>
          </a:p>
          <a:p>
            <a:pPr>
              <a:defRPr spc="39" sz="2000">
                <a:solidFill>
                  <a:srgbClr val="747474"/>
                </a:solidFill>
                <a:latin typeface="Proxima Nova"/>
                <a:ea typeface="Proxima Nova"/>
                <a:cs typeface="Proxima Nova"/>
                <a:sym typeface="Proxima Nova"/>
              </a:defRPr>
            </a:pPr>
            <a:r>
              <a:t>Mean F1: 0.6969246545527669</a:t>
            </a:r>
          </a:p>
          <a:p>
            <a:pPr>
              <a:defRPr spc="39" sz="2000">
                <a:solidFill>
                  <a:srgbClr val="747474"/>
                </a:solidFill>
                <a:latin typeface="Proxima Nova"/>
                <a:ea typeface="Proxima Nova"/>
                <a:cs typeface="Proxima Nova"/>
                <a:sym typeface="Proxima Nova"/>
              </a:defRPr>
            </a:pPr>
          </a:p>
          <a:p>
            <a:pPr>
              <a:defRPr spc="39" sz="2000">
                <a:solidFill>
                  <a:srgbClr val="747474"/>
                </a:solidFill>
                <a:latin typeface="Proxima Nova"/>
                <a:ea typeface="Proxima Nova"/>
                <a:cs typeface="Proxima Nova"/>
                <a:sym typeface="Proxima Nova"/>
              </a:defRPr>
            </a:pPr>
            <a:r>
              <a:t>Cross Validation Scores:</a:t>
            </a:r>
          </a:p>
          <a:p>
            <a:pPr>
              <a:defRPr spc="39" sz="2000">
                <a:solidFill>
                  <a:srgbClr val="747474"/>
                </a:solidFill>
                <a:latin typeface="Proxima Nova"/>
                <a:ea typeface="Proxima Nova"/>
                <a:cs typeface="Proxima Nova"/>
                <a:sym typeface="Proxima Nova"/>
              </a:defRPr>
            </a:pPr>
            <a:r>
              <a:t>F1 scores: [0.74069455 0.73942345 0.74182176]</a:t>
            </a:r>
          </a:p>
          <a:p>
            <a:pPr>
              <a:defRPr spc="39" sz="2000">
                <a:solidFill>
                  <a:srgbClr val="747474"/>
                </a:solidFill>
                <a:latin typeface="Proxima Nova"/>
                <a:ea typeface="Proxima Nova"/>
                <a:cs typeface="Proxima Nova"/>
                <a:sym typeface="Proxima Nova"/>
              </a:defRPr>
            </a:pPr>
            <a:r>
              <a:t>F1 micro mean: 0.7406465848042978</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FFFFF"/>
        </a:solidFill>
      </p:bgPr>
    </p:bg>
    <p:spTree>
      <p:nvGrpSpPr>
        <p:cNvPr id="1" name=""/>
        <p:cNvGrpSpPr/>
        <p:nvPr/>
      </p:nvGrpSpPr>
      <p:grpSpPr>
        <a:xfrm>
          <a:off x="0" y="0"/>
          <a:ext cx="0" cy="0"/>
          <a:chOff x="0" y="0"/>
          <a:chExt cx="0" cy="0"/>
        </a:xfrm>
      </p:grpSpPr>
      <p:sp>
        <p:nvSpPr>
          <p:cNvPr id="248" name="Embedding"/>
          <p:cNvSpPr txBox="1"/>
          <p:nvPr>
            <p:ph type="title"/>
          </p:nvPr>
        </p:nvSpPr>
        <p:spPr>
          <a:xfrm>
            <a:off x="2787126" y="1265981"/>
            <a:ext cx="20207127" cy="1211330"/>
          </a:xfrm>
          <a:prstGeom prst="rect">
            <a:avLst/>
          </a:prstGeom>
        </p:spPr>
        <p:txBody>
          <a:bodyPr/>
          <a:lstStyle>
            <a:lvl1pPr>
              <a:lnSpc>
                <a:spcPct val="120000"/>
              </a:lnSpc>
              <a:defRPr cap="small" spc="158" sz="5300">
                <a:solidFill>
                  <a:schemeClr val="accent2">
                    <a:satOff val="51095"/>
                    <a:lumOff val="-25585"/>
                  </a:schemeClr>
                </a:solidFill>
                <a:latin typeface="Proxima Nova"/>
                <a:ea typeface="Proxima Nova"/>
                <a:cs typeface="Proxima Nova"/>
                <a:sym typeface="Proxima Nova"/>
              </a:defRPr>
            </a:lvl1pPr>
          </a:lstStyle>
          <a:p>
            <a:pPr/>
            <a:r>
              <a:t>Embedding</a:t>
            </a:r>
          </a:p>
        </p:txBody>
      </p:sp>
      <p:sp>
        <p:nvSpPr>
          <p:cNvPr id="249" name="Atributo a reducir = Geográficos"/>
          <p:cNvSpPr txBox="1"/>
          <p:nvPr/>
        </p:nvSpPr>
        <p:spPr>
          <a:xfrm>
            <a:off x="10250816" y="2255809"/>
            <a:ext cx="5279746" cy="533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spcBef>
                <a:spcPts val="4300"/>
              </a:spcBef>
              <a:defRPr spc="28" sz="2800">
                <a:solidFill>
                  <a:schemeClr val="accent1">
                    <a:satOff val="36598"/>
                    <a:lumOff val="-17227"/>
                  </a:schemeClr>
                </a:solidFill>
                <a:latin typeface="Proxima Nova Semibold"/>
                <a:ea typeface="Proxima Nova Semibold"/>
                <a:cs typeface="Proxima Nova Semibold"/>
                <a:sym typeface="Proxima Nova Semibold"/>
              </a:defRPr>
            </a:lvl1pPr>
          </a:lstStyle>
          <a:p>
            <a:pPr/>
            <a:r>
              <a:t>Atributo a reducir = Geográficos</a:t>
            </a:r>
          </a:p>
        </p:txBody>
      </p:sp>
      <p:pic>
        <p:nvPicPr>
          <p:cNvPr id="250" name="1433939324earthquake-severity-map-of-nepal.jpeg" descr="1433939324earthquake-severity-map-of-nepal.jpeg"/>
          <p:cNvPicPr>
            <a:picLocks noChangeAspect="1"/>
          </p:cNvPicPr>
          <p:nvPr/>
        </p:nvPicPr>
        <p:blipFill>
          <a:blip r:embed="rId2">
            <a:extLst/>
          </a:blip>
          <a:stretch>
            <a:fillRect/>
          </a:stretch>
        </p:blipFill>
        <p:spPr>
          <a:xfrm>
            <a:off x="807168" y="3007933"/>
            <a:ext cx="13798286" cy="9072372"/>
          </a:xfrm>
          <a:prstGeom prst="rect">
            <a:avLst/>
          </a:prstGeom>
          <a:ln w="12700">
            <a:miter lim="400000"/>
          </a:ln>
        </p:spPr>
      </p:pic>
      <p:sp>
        <p:nvSpPr>
          <p:cNvPr id="251" name="Número de valores únicos por clase:…"/>
          <p:cNvSpPr txBox="1"/>
          <p:nvPr/>
        </p:nvSpPr>
        <p:spPr>
          <a:xfrm>
            <a:off x="15745776" y="4457194"/>
            <a:ext cx="7650166" cy="280924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defTabSz="584200">
              <a:lnSpc>
                <a:spcPct val="120000"/>
              </a:lnSpc>
              <a:defRPr cap="all" spc="88">
                <a:solidFill>
                  <a:schemeClr val="accent5">
                    <a:hueOff val="-269813"/>
                    <a:satOff val="21138"/>
                    <a:lumOff val="-20607"/>
                  </a:schemeClr>
                </a:solidFill>
                <a:latin typeface="Proxima Nova"/>
                <a:ea typeface="Proxima Nova"/>
                <a:cs typeface="Proxima Nova"/>
                <a:sym typeface="Proxima Nova"/>
              </a:defRPr>
            </a:pPr>
            <a:r>
              <a:t>Número de valores únicos por clase:</a:t>
            </a:r>
          </a:p>
          <a:p>
            <a:pPr algn="l" defTabSz="584200">
              <a:lnSpc>
                <a:spcPct val="120000"/>
              </a:lnSpc>
              <a:defRPr cap="all" spc="88">
                <a:solidFill>
                  <a:schemeClr val="accent5">
                    <a:hueOff val="-269813"/>
                    <a:satOff val="21138"/>
                    <a:lumOff val="-20607"/>
                  </a:schemeClr>
                </a:solidFill>
                <a:latin typeface="Proxima Nova"/>
                <a:ea typeface="Proxima Nova"/>
                <a:cs typeface="Proxima Nova"/>
                <a:sym typeface="Proxima Nova"/>
              </a:defRPr>
            </a:pPr>
            <a:r>
              <a:t>Geo Level 1 = 31</a:t>
            </a:r>
          </a:p>
          <a:p>
            <a:pPr algn="l" defTabSz="584200">
              <a:lnSpc>
                <a:spcPct val="120000"/>
              </a:lnSpc>
              <a:defRPr cap="all" spc="88">
                <a:solidFill>
                  <a:schemeClr val="accent5">
                    <a:hueOff val="-269813"/>
                    <a:satOff val="21138"/>
                    <a:lumOff val="-20607"/>
                  </a:schemeClr>
                </a:solidFill>
                <a:latin typeface="Proxima Nova"/>
                <a:ea typeface="Proxima Nova"/>
                <a:cs typeface="Proxima Nova"/>
                <a:sym typeface="Proxima Nova"/>
              </a:defRPr>
            </a:pPr>
          </a:p>
          <a:p>
            <a:pPr algn="l" defTabSz="584200">
              <a:lnSpc>
                <a:spcPct val="120000"/>
              </a:lnSpc>
              <a:defRPr cap="all" spc="88">
                <a:solidFill>
                  <a:schemeClr val="accent5">
                    <a:hueOff val="-269813"/>
                    <a:satOff val="21138"/>
                    <a:lumOff val="-20607"/>
                  </a:schemeClr>
                </a:solidFill>
                <a:latin typeface="Proxima Nova"/>
                <a:ea typeface="Proxima Nova"/>
                <a:cs typeface="Proxima Nova"/>
                <a:sym typeface="Proxima Nova"/>
              </a:defRPr>
            </a:pPr>
          </a:p>
          <a:p>
            <a:pPr algn="l" defTabSz="584200">
              <a:lnSpc>
                <a:spcPct val="120000"/>
              </a:lnSpc>
              <a:defRPr cap="all" spc="88">
                <a:solidFill>
                  <a:schemeClr val="accent5">
                    <a:hueOff val="-269813"/>
                    <a:satOff val="21138"/>
                    <a:lumOff val="-20607"/>
                  </a:schemeClr>
                </a:solidFill>
                <a:latin typeface="Proxima Nova"/>
                <a:ea typeface="Proxima Nova"/>
                <a:cs typeface="Proxima Nova"/>
                <a:sym typeface="Proxima Nova"/>
              </a:defRPr>
            </a:pPr>
            <a:r>
              <a:t>geo level 1 dim = 16 cat</a:t>
            </a:r>
          </a:p>
          <a:p>
            <a:pPr algn="l" defTabSz="584200">
              <a:lnSpc>
                <a:spcPct val="120000"/>
              </a:lnSpc>
              <a:defRPr cap="all" spc="88">
                <a:solidFill>
                  <a:schemeClr val="accent5">
                    <a:hueOff val="-269813"/>
                    <a:satOff val="21138"/>
                    <a:lumOff val="-20607"/>
                  </a:schemeClr>
                </a:solidFill>
                <a:latin typeface="Proxima Nova"/>
                <a:ea typeface="Proxima Nova"/>
                <a:cs typeface="Proxima Nova"/>
                <a:sym typeface="Proxima Nova"/>
              </a:defRPr>
            </a:pPr>
          </a:p>
        </p:txBody>
      </p:sp>
      <p:sp>
        <p:nvSpPr>
          <p:cNvPr id="252" name="Imagen: mapsofworld.com"/>
          <p:cNvSpPr txBox="1"/>
          <p:nvPr/>
        </p:nvSpPr>
        <p:spPr>
          <a:xfrm>
            <a:off x="822578" y="12119816"/>
            <a:ext cx="3155443" cy="406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pc="39" sz="2000">
                <a:solidFill>
                  <a:srgbClr val="747474"/>
                </a:solidFill>
                <a:latin typeface="Proxima Nova"/>
                <a:ea typeface="Proxima Nova"/>
                <a:cs typeface="Proxima Nova"/>
                <a:sym typeface="Proxima Nova"/>
              </a:defRPr>
            </a:pPr>
            <a:r>
              <a:t>Imagen: </a:t>
            </a:r>
            <a:r>
              <a:rPr u="sng">
                <a:hlinkClick r:id="rId3" invalidUrl="" action="" tgtFrame="" tooltip="" history="1" highlightClick="0" endSnd="0"/>
              </a:rPr>
              <a:t>mapsofworld.com</a:t>
            </a:r>
          </a:p>
        </p:txBody>
      </p:sp>
      <p:pic>
        <p:nvPicPr>
          <p:cNvPr id="253" name="GeoLevel1VaLLoss.png" descr="GeoLevel1VaLLoss.png"/>
          <p:cNvPicPr>
            <a:picLocks noChangeAspect="1"/>
          </p:cNvPicPr>
          <p:nvPr/>
        </p:nvPicPr>
        <p:blipFill>
          <a:blip r:embed="rId4">
            <a:extLst/>
          </a:blip>
          <a:stretch>
            <a:fillRect/>
          </a:stretch>
        </p:blipFill>
        <p:spPr>
          <a:xfrm>
            <a:off x="15503351" y="7600750"/>
            <a:ext cx="6429955" cy="4630663"/>
          </a:xfrm>
          <a:prstGeom prst="rect">
            <a:avLst/>
          </a:prstGeom>
          <a:ln w="12700">
            <a:miter lim="400000"/>
          </a:ln>
        </p:spPr>
      </p:pic>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FFFFF"/>
        </a:solidFill>
      </p:bgPr>
    </p:bg>
    <p:spTree>
      <p:nvGrpSpPr>
        <p:cNvPr id="1" name=""/>
        <p:cNvGrpSpPr/>
        <p:nvPr/>
      </p:nvGrpSpPr>
      <p:grpSpPr>
        <a:xfrm>
          <a:off x="0" y="0"/>
          <a:ext cx="0" cy="0"/>
          <a:chOff x="0" y="0"/>
          <a:chExt cx="0" cy="0"/>
        </a:xfrm>
      </p:grpSpPr>
      <p:sp>
        <p:nvSpPr>
          <p:cNvPr id="255" name="Label Encoding"/>
          <p:cNvSpPr txBox="1"/>
          <p:nvPr>
            <p:ph type="title"/>
          </p:nvPr>
        </p:nvSpPr>
        <p:spPr>
          <a:xfrm>
            <a:off x="2787126" y="1265981"/>
            <a:ext cx="20207127" cy="1211330"/>
          </a:xfrm>
          <a:prstGeom prst="rect">
            <a:avLst/>
          </a:prstGeom>
        </p:spPr>
        <p:txBody>
          <a:bodyPr/>
          <a:lstStyle>
            <a:lvl1pPr>
              <a:lnSpc>
                <a:spcPct val="120000"/>
              </a:lnSpc>
              <a:defRPr cap="small" spc="158" sz="5300">
                <a:solidFill>
                  <a:schemeClr val="accent2">
                    <a:satOff val="51095"/>
                    <a:lumOff val="-25585"/>
                  </a:schemeClr>
                </a:solidFill>
                <a:latin typeface="Proxima Nova"/>
                <a:ea typeface="Proxima Nova"/>
                <a:cs typeface="Proxima Nova"/>
                <a:sym typeface="Proxima Nova"/>
              </a:defRPr>
            </a:lvl1pPr>
          </a:lstStyle>
          <a:p>
            <a:pPr/>
            <a:r>
              <a:t>Label Encoding</a:t>
            </a:r>
          </a:p>
        </p:txBody>
      </p:sp>
      <p:sp>
        <p:nvSpPr>
          <p:cNvPr id="256" name="Validation en Train y Test Loss"/>
          <p:cNvSpPr txBox="1"/>
          <p:nvPr/>
        </p:nvSpPr>
        <p:spPr>
          <a:xfrm>
            <a:off x="10398212" y="2319309"/>
            <a:ext cx="4984954" cy="533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spcBef>
                <a:spcPts val="4300"/>
              </a:spcBef>
              <a:defRPr spc="28" sz="2800">
                <a:solidFill>
                  <a:schemeClr val="accent1">
                    <a:satOff val="36598"/>
                    <a:lumOff val="-17227"/>
                  </a:schemeClr>
                </a:solidFill>
                <a:latin typeface="Proxima Nova Semibold"/>
                <a:ea typeface="Proxima Nova Semibold"/>
                <a:cs typeface="Proxima Nova Semibold"/>
                <a:sym typeface="Proxima Nova Semibold"/>
              </a:defRPr>
            </a:lvl1pPr>
          </a:lstStyle>
          <a:p>
            <a:pPr/>
            <a:r>
              <a:t>Validation en Train y Test Loss</a:t>
            </a:r>
          </a:p>
        </p:txBody>
      </p:sp>
      <p:pic>
        <p:nvPicPr>
          <p:cNvPr id="257" name="Screenshot 2022-12-21 at 22.04.34.png" descr="Screenshot 2022-12-21 at 22.04.34.png"/>
          <p:cNvPicPr>
            <a:picLocks noChangeAspect="1"/>
          </p:cNvPicPr>
          <p:nvPr/>
        </p:nvPicPr>
        <p:blipFill>
          <a:blip r:embed="rId2">
            <a:extLst/>
          </a:blip>
          <a:stretch>
            <a:fillRect/>
          </a:stretch>
        </p:blipFill>
        <p:spPr>
          <a:xfrm>
            <a:off x="3725960" y="3847365"/>
            <a:ext cx="14483669" cy="7910312"/>
          </a:xfrm>
          <a:prstGeom prst="rect">
            <a:avLst/>
          </a:prstGeom>
          <a:ln w="12700">
            <a:miter lim="400000"/>
          </a:ln>
        </p:spPr>
      </p:pic>
      <p:sp>
        <p:nvSpPr>
          <p:cNvPr id="258" name="Rectangle"/>
          <p:cNvSpPr/>
          <p:nvPr/>
        </p:nvSpPr>
        <p:spPr>
          <a:xfrm>
            <a:off x="4093942" y="4349167"/>
            <a:ext cx="3341823" cy="2355612"/>
          </a:xfrm>
          <a:prstGeom prst="rect">
            <a:avLst/>
          </a:prstGeom>
          <a:ln w="63500">
            <a:solidFill>
              <a:schemeClr val="accent4">
                <a:lumOff val="-11133"/>
              </a:schemeClr>
            </a:solidFill>
            <a:miter lim="400000"/>
          </a:ln>
        </p:spPr>
        <p:txBody>
          <a:bodyPr lIns="50800" tIns="50800" rIns="50800" bIns="50800" anchor="ctr"/>
          <a:lstStyle/>
          <a:p>
            <a:pPr defTabSz="825500">
              <a:defRPr spc="0" sz="3200">
                <a:solidFill>
                  <a:srgbClr val="000000"/>
                </a:solidFill>
              </a:defRPr>
            </a:pP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FFFFF"/>
        </a:solidFill>
      </p:bgPr>
    </p:bg>
    <p:spTree>
      <p:nvGrpSpPr>
        <p:cNvPr id="1" name=""/>
        <p:cNvGrpSpPr/>
        <p:nvPr/>
      </p:nvGrpSpPr>
      <p:grpSpPr>
        <a:xfrm>
          <a:off x="0" y="0"/>
          <a:ext cx="0" cy="0"/>
          <a:chOff x="0" y="0"/>
          <a:chExt cx="0" cy="0"/>
        </a:xfrm>
      </p:grpSpPr>
      <p:sp>
        <p:nvSpPr>
          <p:cNvPr id="260" name="Confusion Matrix"/>
          <p:cNvSpPr txBox="1"/>
          <p:nvPr>
            <p:ph type="title"/>
          </p:nvPr>
        </p:nvSpPr>
        <p:spPr>
          <a:xfrm>
            <a:off x="2787126" y="1265981"/>
            <a:ext cx="20207127" cy="1211330"/>
          </a:xfrm>
          <a:prstGeom prst="rect">
            <a:avLst/>
          </a:prstGeom>
        </p:spPr>
        <p:txBody>
          <a:bodyPr/>
          <a:lstStyle>
            <a:lvl1pPr>
              <a:lnSpc>
                <a:spcPct val="120000"/>
              </a:lnSpc>
              <a:defRPr cap="small" spc="158" sz="5300">
                <a:solidFill>
                  <a:schemeClr val="accent2">
                    <a:satOff val="51095"/>
                    <a:lumOff val="-25585"/>
                  </a:schemeClr>
                </a:solidFill>
                <a:latin typeface="Proxima Nova"/>
                <a:ea typeface="Proxima Nova"/>
                <a:cs typeface="Proxima Nova"/>
                <a:sym typeface="Proxima Nova"/>
              </a:defRPr>
            </a:lvl1pPr>
          </a:lstStyle>
          <a:p>
            <a:pPr/>
            <a:r>
              <a:t>Confusion Matrix </a:t>
            </a:r>
          </a:p>
        </p:txBody>
      </p:sp>
      <p:sp>
        <p:nvSpPr>
          <p:cNvPr id="261" name="CatBoostClassifier"/>
          <p:cNvSpPr txBox="1"/>
          <p:nvPr/>
        </p:nvSpPr>
        <p:spPr>
          <a:xfrm>
            <a:off x="10641507" y="2752691"/>
            <a:ext cx="3100986" cy="533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spcBef>
                <a:spcPts val="4300"/>
              </a:spcBef>
              <a:defRPr spc="28" sz="2800">
                <a:solidFill>
                  <a:schemeClr val="accent1">
                    <a:satOff val="36598"/>
                    <a:lumOff val="-17227"/>
                  </a:schemeClr>
                </a:solidFill>
                <a:latin typeface="Proxima Nova Semibold"/>
                <a:ea typeface="Proxima Nova Semibold"/>
                <a:cs typeface="Proxima Nova Semibold"/>
                <a:sym typeface="Proxima Nova Semibold"/>
              </a:defRPr>
            </a:lvl1pPr>
          </a:lstStyle>
          <a:p>
            <a:pPr/>
            <a:r>
              <a:t>CatBoostClassifier</a:t>
            </a:r>
          </a:p>
        </p:txBody>
      </p:sp>
      <p:sp>
        <p:nvSpPr>
          <p:cNvPr id="262" name="Accuracy score: 0.601…"/>
          <p:cNvSpPr txBox="1"/>
          <p:nvPr/>
        </p:nvSpPr>
        <p:spPr>
          <a:xfrm>
            <a:off x="8785879" y="10754378"/>
            <a:ext cx="7650166" cy="1016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spc="39" sz="2000">
                <a:solidFill>
                  <a:srgbClr val="747474"/>
                </a:solidFill>
                <a:latin typeface="Proxima Nova"/>
                <a:ea typeface="Proxima Nova"/>
                <a:cs typeface="Proxima Nova"/>
                <a:sym typeface="Proxima Nova"/>
              </a:defRPr>
            </a:pPr>
            <a:r>
              <a:t>Accuracy score: 0.601</a:t>
            </a:r>
          </a:p>
          <a:p>
            <a:pPr>
              <a:defRPr spc="39" sz="2000">
                <a:solidFill>
                  <a:srgbClr val="747474"/>
                </a:solidFill>
                <a:latin typeface="Proxima Nova"/>
                <a:ea typeface="Proxima Nova"/>
                <a:cs typeface="Proxima Nova"/>
                <a:sym typeface="Proxima Nova"/>
              </a:defRPr>
            </a:pPr>
            <a:r>
              <a:t>F1 Score: [0.4808096 0.61010661 0.49953528]</a:t>
            </a:r>
          </a:p>
        </p:txBody>
      </p:sp>
      <p:pic>
        <p:nvPicPr>
          <p:cNvPr id="263" name="Screenshot 2022-12-22 at 00.57.42.png" descr="Screenshot 2022-12-22 at 00.57.42.png"/>
          <p:cNvPicPr>
            <a:picLocks noChangeAspect="1"/>
          </p:cNvPicPr>
          <p:nvPr/>
        </p:nvPicPr>
        <p:blipFill>
          <a:blip r:embed="rId2">
            <a:extLst/>
          </a:blip>
          <a:stretch>
            <a:fillRect/>
          </a:stretch>
        </p:blipFill>
        <p:spPr>
          <a:xfrm>
            <a:off x="9016118" y="3951739"/>
            <a:ext cx="7189688" cy="6136992"/>
          </a:xfrm>
          <a:prstGeom prst="rect">
            <a:avLst/>
          </a:prstGeom>
          <a:ln w="12700">
            <a:miter lim="400000"/>
          </a:ln>
        </p:spPr>
      </p:pic>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FFFFF"/>
        </a:solidFill>
      </p:bgPr>
    </p:bg>
    <p:spTree>
      <p:nvGrpSpPr>
        <p:cNvPr id="1" name=""/>
        <p:cNvGrpSpPr/>
        <p:nvPr/>
      </p:nvGrpSpPr>
      <p:grpSpPr>
        <a:xfrm>
          <a:off x="0" y="0"/>
          <a:ext cx="0" cy="0"/>
          <a:chOff x="0" y="0"/>
          <a:chExt cx="0" cy="0"/>
        </a:xfrm>
      </p:grpSpPr>
      <p:sp>
        <p:nvSpPr>
          <p:cNvPr id="265" name="Obstaculos encontrados"/>
          <p:cNvSpPr txBox="1"/>
          <p:nvPr>
            <p:ph type="title"/>
          </p:nvPr>
        </p:nvSpPr>
        <p:spPr>
          <a:xfrm>
            <a:off x="2787126" y="1265981"/>
            <a:ext cx="20207127" cy="1211330"/>
          </a:xfrm>
          <a:prstGeom prst="rect">
            <a:avLst/>
          </a:prstGeom>
        </p:spPr>
        <p:txBody>
          <a:bodyPr/>
          <a:lstStyle>
            <a:lvl1pPr>
              <a:lnSpc>
                <a:spcPct val="120000"/>
              </a:lnSpc>
              <a:defRPr cap="small" spc="158" sz="5300">
                <a:solidFill>
                  <a:schemeClr val="accent2">
                    <a:satOff val="51095"/>
                    <a:lumOff val="-25585"/>
                  </a:schemeClr>
                </a:solidFill>
                <a:latin typeface="Proxima Nova"/>
                <a:ea typeface="Proxima Nova"/>
                <a:cs typeface="Proxima Nova"/>
                <a:sym typeface="Proxima Nova"/>
              </a:defRPr>
            </a:lvl1pPr>
          </a:lstStyle>
          <a:p>
            <a:pPr/>
            <a:r>
              <a:t>Obstaculos encontrados</a:t>
            </a:r>
          </a:p>
        </p:txBody>
      </p:sp>
      <p:sp>
        <p:nvSpPr>
          <p:cNvPr id="266" name="Capacidad computacional disponible insuficiente para procesar datos…"/>
          <p:cNvSpPr txBox="1"/>
          <p:nvPr/>
        </p:nvSpPr>
        <p:spPr>
          <a:xfrm>
            <a:off x="6172768" y="2752691"/>
            <a:ext cx="13435842" cy="34671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493888" indent="-493888" algn="l">
              <a:spcBef>
                <a:spcPts val="4300"/>
              </a:spcBef>
              <a:buClr>
                <a:srgbClr val="5E5E5E"/>
              </a:buClr>
              <a:buSzPct val="170000"/>
              <a:buChar char="•"/>
              <a:defRPr spc="28" sz="2800">
                <a:solidFill>
                  <a:schemeClr val="accent1">
                    <a:satOff val="36598"/>
                    <a:lumOff val="-17227"/>
                  </a:schemeClr>
                </a:solidFill>
                <a:latin typeface="Proxima Nova Semibold"/>
                <a:ea typeface="Proxima Nova Semibold"/>
                <a:cs typeface="Proxima Nova Semibold"/>
                <a:sym typeface="Proxima Nova Semibold"/>
              </a:defRPr>
            </a:pPr>
            <a:r>
              <a:t>Capacidad computacional disponible insuficiente para procesar datos</a:t>
            </a:r>
          </a:p>
          <a:p>
            <a:pPr marL="493888" indent="-493888" algn="l">
              <a:spcBef>
                <a:spcPts val="4300"/>
              </a:spcBef>
              <a:buClr>
                <a:srgbClr val="5E5E5E"/>
              </a:buClr>
              <a:buSzPct val="170000"/>
              <a:buChar char="•"/>
              <a:defRPr spc="28" sz="2800">
                <a:solidFill>
                  <a:schemeClr val="accent1">
                    <a:satOff val="36598"/>
                    <a:lumOff val="-17227"/>
                  </a:schemeClr>
                </a:solidFill>
                <a:latin typeface="Proxima Nova Semibold"/>
                <a:ea typeface="Proxima Nova Semibold"/>
                <a:cs typeface="Proxima Nova Semibold"/>
                <a:sym typeface="Proxima Nova Semibold"/>
              </a:defRPr>
            </a:pPr>
            <a:r>
              <a:t>Opacidad de los datos en sitios gubernamentales</a:t>
            </a:r>
          </a:p>
          <a:p>
            <a:pPr marL="493888" indent="-493888" algn="l">
              <a:spcBef>
                <a:spcPts val="4300"/>
              </a:spcBef>
              <a:buClr>
                <a:srgbClr val="5E5E5E"/>
              </a:buClr>
              <a:buSzPct val="170000"/>
              <a:buChar char="•"/>
              <a:defRPr spc="28" sz="2800">
                <a:solidFill>
                  <a:schemeClr val="accent1">
                    <a:satOff val="36598"/>
                    <a:lumOff val="-17227"/>
                  </a:schemeClr>
                </a:solidFill>
                <a:latin typeface="Proxima Nova Semibold"/>
                <a:ea typeface="Proxima Nova Semibold"/>
                <a:cs typeface="Proxima Nova Semibold"/>
                <a:sym typeface="Proxima Nova Semibold"/>
              </a:defRPr>
            </a:pPr>
            <a:r>
              <a:t>Label encoding dificultuoso, datos incompletos en la partición de datos</a:t>
            </a:r>
          </a:p>
          <a:p>
            <a:pPr marL="493888" indent="-493888" algn="l">
              <a:spcBef>
                <a:spcPts val="4300"/>
              </a:spcBef>
              <a:buClr>
                <a:srgbClr val="5E5E5E"/>
              </a:buClr>
              <a:buSzPct val="170000"/>
              <a:buChar char="•"/>
              <a:defRPr spc="28" sz="2800">
                <a:solidFill>
                  <a:schemeClr val="accent1">
                    <a:satOff val="36598"/>
                    <a:lumOff val="-17227"/>
                  </a:schemeClr>
                </a:solidFill>
                <a:latin typeface="Proxima Nova Semibold"/>
                <a:ea typeface="Proxima Nova Semibold"/>
                <a:cs typeface="Proxima Nova Semibold"/>
                <a:sym typeface="Proxima Nova Semibold"/>
              </a:defRPr>
            </a:pPr>
            <a:r>
              <a:t>Tiempo!</a:t>
            </a:r>
          </a:p>
        </p:txBody>
      </p:sp>
      <p:sp>
        <p:nvSpPr>
          <p:cNvPr id="267" name="Aspectos a mejorar"/>
          <p:cNvSpPr txBox="1"/>
          <p:nvPr/>
        </p:nvSpPr>
        <p:spPr>
          <a:xfrm>
            <a:off x="2787126" y="6172499"/>
            <a:ext cx="20207127" cy="121133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defTabSz="584200">
              <a:lnSpc>
                <a:spcPct val="120000"/>
              </a:lnSpc>
              <a:defRPr b="1" cap="small" spc="158" sz="5300">
                <a:solidFill>
                  <a:schemeClr val="accent2">
                    <a:satOff val="51095"/>
                    <a:lumOff val="-25585"/>
                  </a:schemeClr>
                </a:solidFill>
                <a:latin typeface="Proxima Nova"/>
                <a:ea typeface="Proxima Nova"/>
                <a:cs typeface="Proxima Nova"/>
                <a:sym typeface="Proxima Nova"/>
              </a:defRPr>
            </a:lvl1pPr>
          </a:lstStyle>
          <a:p>
            <a:pPr/>
            <a:r>
              <a:t>Aspectos a mejorar</a:t>
            </a:r>
          </a:p>
        </p:txBody>
      </p:sp>
      <p:sp>
        <p:nvSpPr>
          <p:cNvPr id="268" name="Balanceo del dataset…"/>
          <p:cNvSpPr txBox="1"/>
          <p:nvPr/>
        </p:nvSpPr>
        <p:spPr>
          <a:xfrm>
            <a:off x="6172768" y="7060026"/>
            <a:ext cx="13435842" cy="54229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493888" indent="-493888" algn="l">
              <a:spcBef>
                <a:spcPts val="4300"/>
              </a:spcBef>
              <a:buClr>
                <a:srgbClr val="5E5E5E"/>
              </a:buClr>
              <a:buSzPct val="170000"/>
              <a:buChar char="•"/>
              <a:defRPr spc="28" sz="2800">
                <a:solidFill>
                  <a:schemeClr val="accent1">
                    <a:satOff val="36598"/>
                    <a:lumOff val="-17227"/>
                  </a:schemeClr>
                </a:solidFill>
                <a:latin typeface="Proxima Nova Semibold"/>
                <a:ea typeface="Proxima Nova Semibold"/>
                <a:cs typeface="Proxima Nova Semibold"/>
                <a:sym typeface="Proxima Nova Semibold"/>
              </a:defRPr>
            </a:pPr>
            <a:r>
              <a:t>Balanceo del dataset</a:t>
            </a:r>
          </a:p>
          <a:p>
            <a:pPr marL="493888" indent="-493888" algn="l">
              <a:spcBef>
                <a:spcPts val="4300"/>
              </a:spcBef>
              <a:buClr>
                <a:srgbClr val="5E5E5E"/>
              </a:buClr>
              <a:buSzPct val="170000"/>
              <a:buChar char="•"/>
              <a:defRPr spc="28" sz="2800">
                <a:solidFill>
                  <a:schemeClr val="accent1">
                    <a:satOff val="36598"/>
                    <a:lumOff val="-17227"/>
                  </a:schemeClr>
                </a:solidFill>
                <a:latin typeface="Proxima Nova Semibold"/>
                <a:ea typeface="Proxima Nova Semibold"/>
                <a:cs typeface="Proxima Nova Semibold"/>
                <a:sym typeface="Proxima Nova Semibold"/>
              </a:defRPr>
            </a:pPr>
            <a:r>
              <a:t>Feature engineering :</a:t>
            </a:r>
          </a:p>
          <a:p>
            <a:pPr lvl="1" marL="1128888" indent="-493888" algn="l">
              <a:spcBef>
                <a:spcPts val="4300"/>
              </a:spcBef>
              <a:buClr>
                <a:srgbClr val="5E5E5E"/>
              </a:buClr>
              <a:buSzPct val="170000"/>
              <a:buChar char="•"/>
              <a:defRPr spc="28" sz="2800">
                <a:solidFill>
                  <a:schemeClr val="accent1">
                    <a:satOff val="36598"/>
                    <a:lumOff val="-17227"/>
                  </a:schemeClr>
                </a:solidFill>
                <a:latin typeface="Proxima Nova Semibold"/>
                <a:ea typeface="Proxima Nova Semibold"/>
                <a:cs typeface="Proxima Nova Semibold"/>
                <a:sym typeface="Proxima Nova Semibold"/>
              </a:defRPr>
            </a:pPr>
            <a:r>
              <a:t>Label encoding de la mayoría de variables posibles</a:t>
            </a:r>
          </a:p>
          <a:p>
            <a:pPr lvl="1" marL="1128888" indent="-493888" algn="l">
              <a:spcBef>
                <a:spcPts val="4300"/>
              </a:spcBef>
              <a:buClr>
                <a:srgbClr val="5E5E5E"/>
              </a:buClr>
              <a:buSzPct val="170000"/>
              <a:buChar char="•"/>
              <a:defRPr spc="28" sz="2800">
                <a:solidFill>
                  <a:schemeClr val="accent1">
                    <a:satOff val="36598"/>
                    <a:lumOff val="-17227"/>
                  </a:schemeClr>
                </a:solidFill>
                <a:latin typeface="Proxima Nova Semibold"/>
                <a:ea typeface="Proxima Nova Semibold"/>
                <a:cs typeface="Proxima Nova Semibold"/>
                <a:sym typeface="Proxima Nova Semibold"/>
              </a:defRPr>
            </a:pPr>
            <a:r>
              <a:t>Reduccion de variables posibles a través de la union de 1 o mas</a:t>
            </a:r>
          </a:p>
          <a:p>
            <a:pPr lvl="1" marL="1128888" indent="-493888" algn="l">
              <a:spcBef>
                <a:spcPts val="4300"/>
              </a:spcBef>
              <a:buClr>
                <a:srgbClr val="5E5E5E"/>
              </a:buClr>
              <a:buSzPct val="170000"/>
              <a:buChar char="•"/>
              <a:defRPr spc="28" sz="2800">
                <a:solidFill>
                  <a:schemeClr val="accent1">
                    <a:satOff val="36598"/>
                    <a:lumOff val="-17227"/>
                  </a:schemeClr>
                </a:solidFill>
                <a:latin typeface="Proxima Nova Semibold"/>
                <a:ea typeface="Proxima Nova Semibold"/>
                <a:cs typeface="Proxima Nova Semibold"/>
                <a:sym typeface="Proxima Nova Semibold"/>
              </a:defRPr>
            </a:pPr>
            <a:r>
              <a:t>Voting Classifier o algún tipo de modelo de votación</a:t>
            </a:r>
          </a:p>
          <a:p>
            <a:pPr lvl="1" marL="1128888" indent="-493888" algn="l">
              <a:spcBef>
                <a:spcPts val="4300"/>
              </a:spcBef>
              <a:buClr>
                <a:srgbClr val="5E5E5E"/>
              </a:buClr>
              <a:buSzPct val="170000"/>
              <a:buChar char="•"/>
              <a:defRPr spc="28" sz="2800">
                <a:solidFill>
                  <a:schemeClr val="accent1">
                    <a:satOff val="36598"/>
                    <a:lumOff val="-17227"/>
                  </a:schemeClr>
                </a:solidFill>
                <a:latin typeface="Proxima Nova Semibold"/>
                <a:ea typeface="Proxima Nova Semibold"/>
                <a:cs typeface="Proxima Nova Semibold"/>
                <a:sym typeface="Proxima Nova Semibold"/>
              </a:defRPr>
            </a:pPr>
            <a:r>
              <a:t>Monitoreo cercano del overfitting</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FFFFF"/>
        </a:solidFill>
      </p:bgPr>
    </p:bg>
    <p:spTree>
      <p:nvGrpSpPr>
        <p:cNvPr id="1" name=""/>
        <p:cNvGrpSpPr/>
        <p:nvPr/>
      </p:nvGrpSpPr>
      <p:grpSpPr>
        <a:xfrm>
          <a:off x="0" y="0"/>
          <a:ext cx="0" cy="0"/>
          <a:chOff x="0" y="0"/>
          <a:chExt cx="0" cy="0"/>
        </a:xfrm>
      </p:grpSpPr>
      <p:pic>
        <p:nvPicPr>
          <p:cNvPr id="186" name="Screenshot 2022-12-19 at 21.24.57.png" descr="Screenshot 2022-12-19 at 21.24.57.png"/>
          <p:cNvPicPr>
            <a:picLocks noChangeAspect="1"/>
          </p:cNvPicPr>
          <p:nvPr/>
        </p:nvPicPr>
        <p:blipFill>
          <a:blip r:embed="rId2">
            <a:extLst/>
          </a:blip>
          <a:stretch>
            <a:fillRect/>
          </a:stretch>
        </p:blipFill>
        <p:spPr>
          <a:xfrm>
            <a:off x="1003148" y="2066306"/>
            <a:ext cx="22377704" cy="9583388"/>
          </a:xfrm>
          <a:prstGeom prst="rect">
            <a:avLst/>
          </a:prstGeom>
          <a:ln w="12700">
            <a:miter lim="400000"/>
          </a:ln>
        </p:spPr>
      </p:pic>
      <p:sp>
        <p:nvSpPr>
          <p:cNvPr id="187" name="Imagen: Nepal Open Data Portal, https://eq2015.npc.gov.np/#/"/>
          <p:cNvSpPr txBox="1"/>
          <p:nvPr/>
        </p:nvSpPr>
        <p:spPr>
          <a:xfrm>
            <a:off x="969709" y="11673347"/>
            <a:ext cx="8813508" cy="31585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cap="all" spc="26" sz="1300"/>
            </a:lvl1pPr>
          </a:lstStyle>
          <a:p>
            <a:pPr/>
            <a:r>
              <a:t>Imagen: Nepal Open Data Portal, https://eq2015.npc.gov.np/#/</a:t>
            </a:r>
          </a:p>
        </p:txBody>
      </p:sp>
      <p:sp>
        <p:nvSpPr>
          <p:cNvPr id="188" name="Después del terremoto Gorkha en el año 2015 en Nepal, el gobierno lleva a cabo una encuesta masiva con el propósito de determinar las personas elegibles para recibir ayudas gubernamentales en la reconstrucción de sus hogares, de donde se extrae parte de "/>
          <p:cNvSpPr txBox="1"/>
          <p:nvPr/>
        </p:nvSpPr>
        <p:spPr>
          <a:xfrm>
            <a:off x="16274829" y="2388014"/>
            <a:ext cx="6761265" cy="4797045"/>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spcBef>
                <a:spcPts val="4300"/>
              </a:spcBef>
              <a:defRPr spc="28" sz="2800">
                <a:solidFill>
                  <a:schemeClr val="accent1">
                    <a:satOff val="36598"/>
                    <a:lumOff val="-17227"/>
                  </a:schemeClr>
                </a:solidFill>
              </a:defRPr>
            </a:lvl1pPr>
          </a:lstStyle>
          <a:p>
            <a:pPr/>
            <a:r>
              <a:t>Después del terremoto Gorkha en el año 2015 en Nepal, el gobierno lleva a cabo una encuesta masiva con el propósito de determinar las personas elegibles para recibir ayudas gubernamentales en la reconstrucción de sus hogares, de donde se extrae parte de este para conformar el dataset utilizado en este proyecto. </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FFFFF"/>
        </a:solidFill>
      </p:bgPr>
    </p:bg>
    <p:spTree>
      <p:nvGrpSpPr>
        <p:cNvPr id="1" name=""/>
        <p:cNvGrpSpPr/>
        <p:nvPr/>
      </p:nvGrpSpPr>
      <p:grpSpPr>
        <a:xfrm>
          <a:off x="0" y="0"/>
          <a:ext cx="0" cy="0"/>
          <a:chOff x="0" y="0"/>
          <a:chExt cx="0" cy="0"/>
        </a:xfrm>
      </p:grpSpPr>
      <p:sp>
        <p:nvSpPr>
          <p:cNvPr id="190" name="TARGET = se refiere al grado de daño del edificio, compuesto por tres categorías representadas por números del 1 al 3, los cuales se refieren a 1 = daño bajo, 2 = daño intermedio, y 3= cerca del colapso…"/>
          <p:cNvSpPr txBox="1"/>
          <p:nvPr>
            <p:ph type="body" sz="half" idx="1"/>
          </p:nvPr>
        </p:nvSpPr>
        <p:spPr>
          <a:xfrm>
            <a:off x="2082800" y="4246033"/>
            <a:ext cx="20207127" cy="6282059"/>
          </a:xfrm>
          <a:prstGeom prst="rect">
            <a:avLst/>
          </a:prstGeom>
        </p:spPr>
        <p:txBody>
          <a:bodyPr/>
          <a:lstStyle/>
          <a:p>
            <a:pPr marL="484011" indent="-484011" algn="ctr" defTabSz="348488">
              <a:spcBef>
                <a:spcPts val="4200"/>
              </a:spcBef>
              <a:buBlip>
                <a:blip r:embed="rId2"/>
              </a:buBlip>
              <a:defRPr b="0" spc="27" sz="2744">
                <a:latin typeface="Graphik Light"/>
                <a:ea typeface="Graphik Light"/>
                <a:cs typeface="Graphik Light"/>
                <a:sym typeface="Graphik Light"/>
              </a:defRPr>
            </a:pPr>
            <a:r>
              <a:rPr b="1" u="sng">
                <a:latin typeface="+mn-lt"/>
                <a:ea typeface="+mn-ea"/>
                <a:cs typeface="+mn-cs"/>
                <a:sym typeface="Graphik"/>
              </a:rPr>
              <a:t>TARGET</a:t>
            </a:r>
            <a:r>
              <a:t> = se refiere al grado de daño del edificio, compuesto por tres categorías representadas por números del 1 al 3, los cuales se refieren a 1 = daño bajo, 2 = daño intermedio, y 3= cerca del colapso</a:t>
            </a:r>
          </a:p>
          <a:p>
            <a:pPr lvl="1" marL="1106311" indent="-484011" algn="ctr" defTabSz="348488">
              <a:spcBef>
                <a:spcPts val="4200"/>
              </a:spcBef>
              <a:buClr>
                <a:srgbClr val="5E5E5E"/>
              </a:buClr>
              <a:buSzPct val="170000"/>
              <a:buChar char="•"/>
              <a:defRPr b="0" spc="27" sz="2744">
                <a:latin typeface="Graphik Light"/>
                <a:ea typeface="Graphik Light"/>
                <a:cs typeface="Graphik Light"/>
                <a:sym typeface="Graphik Light"/>
              </a:defRPr>
            </a:pPr>
            <a:r>
              <a:t>1 = Reparación menor. Fisuras delgadas en algunas paredes, caída parcial del recubrimiento de elementos verticales, separación de ciertos elementos de cobertura. Necesidad de reparaciones de índole arquitectónica únicamente.</a:t>
            </a:r>
          </a:p>
          <a:p>
            <a:pPr lvl="1" marL="1106311" indent="-484011" algn="ctr" defTabSz="348488">
              <a:spcBef>
                <a:spcPts val="4200"/>
              </a:spcBef>
              <a:buClr>
                <a:srgbClr val="5E5E5E"/>
              </a:buClr>
              <a:buSzPct val="170000"/>
              <a:buChar char="•"/>
              <a:defRPr b="0" spc="27" sz="2744">
                <a:latin typeface="Graphik Light"/>
                <a:ea typeface="Graphik Light"/>
                <a:cs typeface="Graphik Light"/>
                <a:sym typeface="Graphik Light"/>
              </a:defRPr>
            </a:pPr>
            <a:r>
              <a:t>2 = Reparación mayor. Fisuras en la mayor parte de las paredes, caída de recubrimiento de paredes en áreas significativas, daños a partes no estructurales como chimeneas o cornisas proyectantes. La capacidad portante del edificio no se ve reducida significativamente. </a:t>
            </a:r>
          </a:p>
          <a:p>
            <a:pPr lvl="1" marL="1106311" indent="-484011" algn="ctr" defTabSz="348488">
              <a:spcBef>
                <a:spcPts val="4200"/>
              </a:spcBef>
              <a:buClr>
                <a:srgbClr val="5E5E5E"/>
              </a:buClr>
              <a:buSzPct val="170000"/>
              <a:buChar char="•"/>
              <a:defRPr b="0" spc="27" sz="2744">
                <a:latin typeface="Graphik Light"/>
                <a:ea typeface="Graphik Light"/>
                <a:cs typeface="Graphik Light"/>
                <a:sym typeface="Graphik Light"/>
              </a:defRPr>
            </a:pPr>
            <a:r>
              <a:t>3 = Reconstrucción. Fisuras significativas en la mayoría de las paredes, colapso de una porción de la estructura no portante, caída de parte del recubrimiento del techo, caída de recubrimientos de fachada, reducción de la capacidad portantes de los elementos estructurales necesitando reparación de los mismos.</a:t>
            </a:r>
          </a:p>
        </p:txBody>
      </p:sp>
      <p:sp>
        <p:nvSpPr>
          <p:cNvPr id="191" name="Dataset"/>
          <p:cNvSpPr txBox="1"/>
          <p:nvPr>
            <p:ph type="title"/>
          </p:nvPr>
        </p:nvSpPr>
        <p:spPr>
          <a:prstGeom prst="rect">
            <a:avLst/>
          </a:prstGeom>
        </p:spPr>
        <p:txBody>
          <a:bodyPr/>
          <a:lstStyle>
            <a:lvl1pPr>
              <a:defRPr b="0" spc="246" sz="8200">
                <a:solidFill>
                  <a:schemeClr val="accent1">
                    <a:satOff val="36598"/>
                    <a:lumOff val="-17227"/>
                  </a:schemeClr>
                </a:solidFill>
                <a:latin typeface="Graphik Medium"/>
                <a:ea typeface="Graphik Medium"/>
                <a:cs typeface="Graphik Medium"/>
                <a:sym typeface="Graphik Medium"/>
              </a:defRPr>
            </a:lvl1pPr>
          </a:lstStyle>
          <a:p>
            <a:pPr/>
            <a:r>
              <a:t>Dataset</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FFFFF"/>
        </a:solidFill>
      </p:bgPr>
    </p:bg>
    <p:spTree>
      <p:nvGrpSpPr>
        <p:cNvPr id="1" name=""/>
        <p:cNvGrpSpPr/>
        <p:nvPr/>
      </p:nvGrpSpPr>
      <p:grpSpPr>
        <a:xfrm>
          <a:off x="0" y="0"/>
          <a:ext cx="0" cy="0"/>
          <a:chOff x="0" y="0"/>
          <a:chExt cx="0" cy="0"/>
        </a:xfrm>
      </p:grpSpPr>
      <p:sp>
        <p:nvSpPr>
          <p:cNvPr id="193" name="FEATURES = compuesto por 38 columnas que designan diferentes aspectos descriptivos del edificio, pudiendo ser caracterizadas como categorías relacionadas con:…"/>
          <p:cNvSpPr txBox="1"/>
          <p:nvPr>
            <p:ph type="body" sz="half" idx="1"/>
          </p:nvPr>
        </p:nvSpPr>
        <p:spPr>
          <a:xfrm>
            <a:off x="2082800" y="4246033"/>
            <a:ext cx="20207127" cy="6282059"/>
          </a:xfrm>
          <a:prstGeom prst="rect">
            <a:avLst/>
          </a:prstGeom>
        </p:spPr>
        <p:txBody>
          <a:bodyPr/>
          <a:lstStyle/>
          <a:p>
            <a:pPr marL="493888" indent="-493888" algn="ctr">
              <a:buBlip>
                <a:blip r:embed="rId2"/>
              </a:buBlip>
              <a:defRPr b="0" spc="28" sz="2800">
                <a:latin typeface="Graphik Light"/>
                <a:ea typeface="Graphik Light"/>
                <a:cs typeface="Graphik Light"/>
                <a:sym typeface="Graphik Light"/>
              </a:defRPr>
            </a:pPr>
            <a:r>
              <a:rPr b="1" u="sng">
                <a:latin typeface="+mn-lt"/>
                <a:ea typeface="+mn-ea"/>
                <a:cs typeface="+mn-cs"/>
                <a:sym typeface="Graphik"/>
              </a:rPr>
              <a:t>FEATURES</a:t>
            </a:r>
            <a:r>
              <a:t> = compuesto por 38 columnas que designan diferentes aspectos descriptivos del edificio, pudiendo ser caracterizadas como categorías relacionadas con:</a:t>
            </a:r>
          </a:p>
          <a:p>
            <a:pPr lvl="2" marL="1763888" indent="-493888" algn="ctr">
              <a:buClr>
                <a:srgbClr val="5E5E5E"/>
              </a:buClr>
              <a:buSzPct val="170000"/>
              <a:buChar char="•"/>
              <a:defRPr b="0" spc="28" sz="2800">
                <a:latin typeface="Graphik Light"/>
                <a:ea typeface="Graphik Light"/>
                <a:cs typeface="Graphik Light"/>
                <a:sym typeface="Graphik Light"/>
              </a:defRPr>
            </a:pPr>
            <a:r>
              <a:t>Localización geográfica (región y subregión geográfica de localización, </a:t>
            </a:r>
          </a:p>
          <a:p>
            <a:pPr lvl="2" marL="1763888" indent="-493888" algn="ctr">
              <a:buClr>
                <a:srgbClr val="5E5E5E"/>
              </a:buClr>
              <a:buSzPct val="170000"/>
              <a:buChar char="•"/>
              <a:defRPr b="0" spc="28" sz="2800">
                <a:latin typeface="Graphik Light"/>
                <a:ea typeface="Graphik Light"/>
                <a:cs typeface="Graphik Light"/>
                <a:sym typeface="Graphik Light"/>
              </a:defRPr>
            </a:pPr>
            <a:r>
              <a:t>Características físicas del inmueble (tipos de fundación, estructura, número de pisos, antigüedad)</a:t>
            </a:r>
          </a:p>
          <a:p>
            <a:pPr lvl="2" marL="1763888" indent="-493888" algn="ctr">
              <a:buClr>
                <a:srgbClr val="5E5E5E"/>
              </a:buClr>
              <a:buSzPct val="170000"/>
              <a:buChar char="•"/>
              <a:defRPr b="0" spc="28" sz="2800">
                <a:latin typeface="Graphik Light"/>
                <a:ea typeface="Graphik Light"/>
                <a:cs typeface="Graphik Light"/>
                <a:sym typeface="Graphik Light"/>
              </a:defRPr>
            </a:pPr>
            <a:r>
              <a:t>Usos secundarios del edificio  y numero de ocupantes</a:t>
            </a:r>
          </a:p>
        </p:txBody>
      </p:sp>
      <p:sp>
        <p:nvSpPr>
          <p:cNvPr id="194" name="Dataset"/>
          <p:cNvSpPr txBox="1"/>
          <p:nvPr>
            <p:ph type="title"/>
          </p:nvPr>
        </p:nvSpPr>
        <p:spPr>
          <a:prstGeom prst="rect">
            <a:avLst/>
          </a:prstGeom>
        </p:spPr>
        <p:txBody>
          <a:bodyPr/>
          <a:lstStyle>
            <a:lvl1pPr>
              <a:defRPr b="0" spc="246" sz="8200">
                <a:solidFill>
                  <a:schemeClr val="accent1">
                    <a:satOff val="36598"/>
                    <a:lumOff val="-17227"/>
                  </a:schemeClr>
                </a:solidFill>
                <a:latin typeface="Graphik Medium"/>
                <a:ea typeface="Graphik Medium"/>
                <a:cs typeface="Graphik Medium"/>
                <a:sym typeface="Graphik Medium"/>
              </a:defRPr>
            </a:lvl1pPr>
          </a:lstStyle>
          <a:p>
            <a:pPr/>
            <a:r>
              <a:t>Dataset</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FFFFF"/>
        </a:solidFill>
      </p:bgPr>
    </p:bg>
    <p:spTree>
      <p:nvGrpSpPr>
        <p:cNvPr id="1" name=""/>
        <p:cNvGrpSpPr/>
        <p:nvPr/>
      </p:nvGrpSpPr>
      <p:grpSpPr>
        <a:xfrm>
          <a:off x="0" y="0"/>
          <a:ext cx="0" cy="0"/>
          <a:chOff x="0" y="0"/>
          <a:chExt cx="0" cy="0"/>
        </a:xfrm>
      </p:grpSpPr>
      <p:sp>
        <p:nvSpPr>
          <p:cNvPr id="196" name="Distribución del target"/>
          <p:cNvSpPr txBox="1"/>
          <p:nvPr>
            <p:ph type="title"/>
          </p:nvPr>
        </p:nvSpPr>
        <p:spPr>
          <a:xfrm>
            <a:off x="2088436" y="1265981"/>
            <a:ext cx="20207128" cy="1649711"/>
          </a:xfrm>
          <a:prstGeom prst="rect">
            <a:avLst/>
          </a:prstGeom>
        </p:spPr>
        <p:txBody>
          <a:bodyPr/>
          <a:lstStyle>
            <a:lvl1pPr>
              <a:lnSpc>
                <a:spcPct val="120000"/>
              </a:lnSpc>
              <a:defRPr cap="small" spc="158" sz="5300">
                <a:solidFill>
                  <a:schemeClr val="accent2">
                    <a:satOff val="51095"/>
                    <a:lumOff val="-25585"/>
                  </a:schemeClr>
                </a:solidFill>
                <a:latin typeface="Proxima Nova"/>
                <a:ea typeface="Proxima Nova"/>
                <a:cs typeface="Proxima Nova"/>
                <a:sym typeface="Proxima Nova"/>
              </a:defRPr>
            </a:lvl1pPr>
          </a:lstStyle>
          <a:p>
            <a:pPr/>
            <a:r>
              <a:t>Distribución del target</a:t>
            </a:r>
          </a:p>
        </p:txBody>
      </p:sp>
      <p:pic>
        <p:nvPicPr>
          <p:cNvPr id="197" name="dist_test.png" descr="dist_test.png"/>
          <p:cNvPicPr>
            <a:picLocks noChangeAspect="1"/>
          </p:cNvPicPr>
          <p:nvPr/>
        </p:nvPicPr>
        <p:blipFill>
          <a:blip r:embed="rId2">
            <a:extLst/>
          </a:blip>
          <a:stretch>
            <a:fillRect/>
          </a:stretch>
        </p:blipFill>
        <p:spPr>
          <a:xfrm>
            <a:off x="4470794" y="4787960"/>
            <a:ext cx="7226301" cy="5905501"/>
          </a:xfrm>
          <a:prstGeom prst="rect">
            <a:avLst/>
          </a:prstGeom>
          <a:ln w="12700">
            <a:miter lim="400000"/>
          </a:ln>
        </p:spPr>
      </p:pic>
      <p:pic>
        <p:nvPicPr>
          <p:cNvPr id="198" name="dist_train.png" descr="dist_train.png"/>
          <p:cNvPicPr>
            <a:picLocks noChangeAspect="1"/>
          </p:cNvPicPr>
          <p:nvPr/>
        </p:nvPicPr>
        <p:blipFill>
          <a:blip r:embed="rId3">
            <a:extLst/>
          </a:blip>
          <a:stretch>
            <a:fillRect/>
          </a:stretch>
        </p:blipFill>
        <p:spPr>
          <a:xfrm>
            <a:off x="12896185" y="4787960"/>
            <a:ext cx="7226301" cy="5905501"/>
          </a:xfrm>
          <a:prstGeom prst="rect">
            <a:avLst/>
          </a:prstGeom>
          <a:ln w="12700">
            <a:miter lim="400000"/>
          </a:ln>
        </p:spPr>
      </p:pic>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FFFFF"/>
        </a:solidFill>
      </p:bgPr>
    </p:bg>
    <p:spTree>
      <p:nvGrpSpPr>
        <p:cNvPr id="1" name=""/>
        <p:cNvGrpSpPr/>
        <p:nvPr/>
      </p:nvGrpSpPr>
      <p:grpSpPr>
        <a:xfrm>
          <a:off x="0" y="0"/>
          <a:ext cx="0" cy="0"/>
          <a:chOff x="0" y="0"/>
          <a:chExt cx="0" cy="0"/>
        </a:xfrm>
      </p:grpSpPr>
      <p:sp>
        <p:nvSpPr>
          <p:cNvPr id="200" name="Correlaciones Generales"/>
          <p:cNvSpPr txBox="1"/>
          <p:nvPr>
            <p:ph type="title"/>
          </p:nvPr>
        </p:nvSpPr>
        <p:spPr>
          <a:xfrm>
            <a:off x="2787126" y="1022424"/>
            <a:ext cx="20207127" cy="1649711"/>
          </a:xfrm>
          <a:prstGeom prst="rect">
            <a:avLst/>
          </a:prstGeom>
        </p:spPr>
        <p:txBody>
          <a:bodyPr/>
          <a:lstStyle>
            <a:lvl1pPr>
              <a:lnSpc>
                <a:spcPct val="120000"/>
              </a:lnSpc>
              <a:defRPr cap="small" spc="158" sz="5300">
                <a:solidFill>
                  <a:schemeClr val="accent2">
                    <a:satOff val="51095"/>
                    <a:lumOff val="-25585"/>
                  </a:schemeClr>
                </a:solidFill>
                <a:latin typeface="Proxima Nova"/>
                <a:ea typeface="Proxima Nova"/>
                <a:cs typeface="Proxima Nova"/>
                <a:sym typeface="Proxima Nova"/>
              </a:defRPr>
            </a:lvl1pPr>
          </a:lstStyle>
          <a:p>
            <a:pPr/>
            <a:r>
              <a:t>Correlaciones Generales</a:t>
            </a:r>
          </a:p>
        </p:txBody>
      </p:sp>
      <p:pic>
        <p:nvPicPr>
          <p:cNvPr id="201" name="corrmat.png" descr="corrmat.png"/>
          <p:cNvPicPr>
            <a:picLocks noChangeAspect="1"/>
          </p:cNvPicPr>
          <p:nvPr/>
        </p:nvPicPr>
        <p:blipFill>
          <a:blip r:embed="rId2">
            <a:extLst/>
          </a:blip>
          <a:stretch>
            <a:fillRect/>
          </a:stretch>
        </p:blipFill>
        <p:spPr>
          <a:xfrm>
            <a:off x="7326554" y="2215876"/>
            <a:ext cx="10097707" cy="10227720"/>
          </a:xfrm>
          <a:prstGeom prst="rect">
            <a:avLst/>
          </a:prstGeom>
          <a:ln w="12700">
            <a:miter lim="400000"/>
          </a:ln>
        </p:spPr>
      </p:pic>
      <p:sp>
        <p:nvSpPr>
          <p:cNvPr id="202" name="Line"/>
          <p:cNvSpPr/>
          <p:nvPr/>
        </p:nvSpPr>
        <p:spPr>
          <a:xfrm flipV="1">
            <a:off x="12890689" y="4189292"/>
            <a:ext cx="1" cy="5024195"/>
          </a:xfrm>
          <a:prstGeom prst="line">
            <a:avLst/>
          </a:prstGeom>
          <a:ln w="38100">
            <a:solidFill>
              <a:srgbClr val="000000"/>
            </a:solidFill>
            <a:custDash>
              <a:ds d="200000" sp="200000"/>
            </a:custDash>
            <a:miter lim="400000"/>
            <a:headEnd type="triangle"/>
            <a:tailEnd type="oval"/>
          </a:ln>
        </p:spPr>
        <p:txBody>
          <a:bodyPr lIns="50800" tIns="50800" rIns="50800" bIns="50800" anchor="ctr"/>
          <a:lstStyle/>
          <a:p>
            <a:pPr/>
          </a:p>
        </p:txBody>
      </p:sp>
      <p:sp>
        <p:nvSpPr>
          <p:cNvPr id="203" name="Line"/>
          <p:cNvSpPr/>
          <p:nvPr/>
        </p:nvSpPr>
        <p:spPr>
          <a:xfrm flipV="1">
            <a:off x="11318079" y="3803801"/>
            <a:ext cx="1" cy="5419732"/>
          </a:xfrm>
          <a:prstGeom prst="line">
            <a:avLst/>
          </a:prstGeom>
          <a:ln w="38100">
            <a:solidFill>
              <a:srgbClr val="000000"/>
            </a:solidFill>
            <a:custDash>
              <a:ds d="200000" sp="200000"/>
            </a:custDash>
            <a:miter lim="400000"/>
            <a:headEnd type="triangle"/>
            <a:tailEnd type="oval"/>
          </a:ln>
        </p:spPr>
        <p:txBody>
          <a:bodyPr lIns="50800" tIns="50800" rIns="50800" bIns="50800" anchor="ctr"/>
          <a:lstStyle/>
          <a:p>
            <a:pPr/>
          </a:p>
        </p:txBody>
      </p:sp>
      <p:sp>
        <p:nvSpPr>
          <p:cNvPr id="204" name="Line"/>
          <p:cNvSpPr/>
          <p:nvPr/>
        </p:nvSpPr>
        <p:spPr>
          <a:xfrm flipV="1">
            <a:off x="14311372" y="6549597"/>
            <a:ext cx="1" cy="2650207"/>
          </a:xfrm>
          <a:prstGeom prst="line">
            <a:avLst/>
          </a:prstGeom>
          <a:ln w="38100">
            <a:solidFill>
              <a:srgbClr val="000000"/>
            </a:solidFill>
            <a:custDash>
              <a:ds d="200000" sp="200000"/>
            </a:custDash>
            <a:miter lim="400000"/>
            <a:headEnd type="triangle"/>
            <a:tailEnd type="oval"/>
          </a:ln>
        </p:spPr>
        <p:txBody>
          <a:bodyPr lIns="50800" tIns="50800" rIns="50800" bIns="50800" anchor="ctr"/>
          <a:lstStyle/>
          <a:p>
            <a:pPr/>
          </a:p>
        </p:txBody>
      </p:sp>
      <p:sp>
        <p:nvSpPr>
          <p:cNvPr id="205" name="Line"/>
          <p:cNvSpPr/>
          <p:nvPr/>
        </p:nvSpPr>
        <p:spPr>
          <a:xfrm flipV="1">
            <a:off x="13593009" y="3534747"/>
            <a:ext cx="1" cy="5678201"/>
          </a:xfrm>
          <a:prstGeom prst="line">
            <a:avLst/>
          </a:prstGeom>
          <a:ln w="38100">
            <a:solidFill>
              <a:srgbClr val="000000"/>
            </a:solidFill>
            <a:custDash>
              <a:ds d="200000" sp="200000"/>
            </a:custDash>
            <a:miter lim="400000"/>
            <a:headEnd type="triangle"/>
            <a:tailEnd type="oval"/>
          </a:ln>
        </p:spPr>
        <p:txBody>
          <a:bodyPr lIns="50800" tIns="50800" rIns="50800" bIns="50800" anchor="ctr"/>
          <a:lstStyle/>
          <a:p>
            <a:pPr/>
          </a:p>
        </p:txBody>
      </p:sp>
      <p:sp>
        <p:nvSpPr>
          <p:cNvPr id="206" name="Line"/>
          <p:cNvSpPr/>
          <p:nvPr/>
        </p:nvSpPr>
        <p:spPr>
          <a:xfrm flipV="1">
            <a:off x="12712060" y="3111976"/>
            <a:ext cx="1" cy="6142003"/>
          </a:xfrm>
          <a:prstGeom prst="line">
            <a:avLst/>
          </a:prstGeom>
          <a:ln w="38100">
            <a:solidFill>
              <a:srgbClr val="000000"/>
            </a:solidFill>
            <a:custDash>
              <a:ds d="200000" sp="200000"/>
            </a:custDash>
            <a:miter lim="400000"/>
            <a:headEnd type="triangle"/>
            <a:tailEnd type="oval"/>
          </a:ln>
        </p:spPr>
        <p:txBody>
          <a:bodyPr lIns="50800" tIns="50800" rIns="50800" bIns="50800" anchor="ctr"/>
          <a:lstStyle/>
          <a:p>
            <a:pPr/>
          </a:p>
        </p:txBody>
      </p:sp>
      <p:sp>
        <p:nvSpPr>
          <p:cNvPr id="207" name="Line"/>
          <p:cNvSpPr/>
          <p:nvPr/>
        </p:nvSpPr>
        <p:spPr>
          <a:xfrm flipV="1">
            <a:off x="11684953" y="6315038"/>
            <a:ext cx="1" cy="2908495"/>
          </a:xfrm>
          <a:prstGeom prst="line">
            <a:avLst/>
          </a:prstGeom>
          <a:ln w="38100">
            <a:solidFill>
              <a:srgbClr val="000000"/>
            </a:solidFill>
            <a:custDash>
              <a:ds d="200000" sp="200000"/>
            </a:custDash>
            <a:miter lim="400000"/>
            <a:headEnd type="triangle"/>
            <a:tailEnd type="oval"/>
          </a:ln>
        </p:spPr>
        <p:txBody>
          <a:bodyPr lIns="50800" tIns="50800" rIns="50800" bIns="50800" anchor="ctr"/>
          <a:lstStyle/>
          <a:p>
            <a:pP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FFFFF"/>
        </a:solidFill>
      </p:bgPr>
    </p:bg>
    <p:spTree>
      <p:nvGrpSpPr>
        <p:cNvPr id="1" name=""/>
        <p:cNvGrpSpPr/>
        <p:nvPr/>
      </p:nvGrpSpPr>
      <p:grpSpPr>
        <a:xfrm>
          <a:off x="0" y="0"/>
          <a:ext cx="0" cy="0"/>
          <a:chOff x="0" y="0"/>
          <a:chExt cx="0" cy="0"/>
        </a:xfrm>
      </p:grpSpPr>
      <p:sp>
        <p:nvSpPr>
          <p:cNvPr id="209" name="Correlaciones con target"/>
          <p:cNvSpPr txBox="1"/>
          <p:nvPr>
            <p:ph type="title"/>
          </p:nvPr>
        </p:nvSpPr>
        <p:spPr>
          <a:xfrm>
            <a:off x="2787126" y="1265981"/>
            <a:ext cx="20207127" cy="1649711"/>
          </a:xfrm>
          <a:prstGeom prst="rect">
            <a:avLst/>
          </a:prstGeom>
        </p:spPr>
        <p:txBody>
          <a:bodyPr/>
          <a:lstStyle>
            <a:lvl1pPr>
              <a:lnSpc>
                <a:spcPct val="120000"/>
              </a:lnSpc>
              <a:defRPr cap="small" spc="158" sz="5300">
                <a:solidFill>
                  <a:schemeClr val="accent2">
                    <a:satOff val="51095"/>
                    <a:lumOff val="-25585"/>
                  </a:schemeClr>
                </a:solidFill>
                <a:latin typeface="Proxima Nova"/>
                <a:ea typeface="Proxima Nova"/>
                <a:cs typeface="Proxima Nova"/>
                <a:sym typeface="Proxima Nova"/>
              </a:defRPr>
            </a:lvl1pPr>
          </a:lstStyle>
          <a:p>
            <a:pPr/>
            <a:r>
              <a:t>Correlaciones con target</a:t>
            </a:r>
          </a:p>
        </p:txBody>
      </p:sp>
      <p:pic>
        <p:nvPicPr>
          <p:cNvPr id="210" name="corrmap.png" descr="corrmap.png"/>
          <p:cNvPicPr>
            <a:picLocks noChangeAspect="1"/>
          </p:cNvPicPr>
          <p:nvPr/>
        </p:nvPicPr>
        <p:blipFill>
          <a:blip r:embed="rId2">
            <a:extLst/>
          </a:blip>
          <a:stretch>
            <a:fillRect/>
          </a:stretch>
        </p:blipFill>
        <p:spPr>
          <a:xfrm>
            <a:off x="5152782" y="2520851"/>
            <a:ext cx="13215365" cy="9617769"/>
          </a:xfrm>
          <a:prstGeom prst="rect">
            <a:avLst/>
          </a:prstGeom>
          <a:ln w="12700">
            <a:miter lim="400000"/>
          </a:ln>
        </p:spPr>
      </p:pic>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FFFFF"/>
        </a:solidFill>
      </p:bgPr>
    </p:bg>
    <p:spTree>
      <p:nvGrpSpPr>
        <p:cNvPr id="1" name=""/>
        <p:cNvGrpSpPr/>
        <p:nvPr/>
      </p:nvGrpSpPr>
      <p:grpSpPr>
        <a:xfrm>
          <a:off x="0" y="0"/>
          <a:ext cx="0" cy="0"/>
          <a:chOff x="0" y="0"/>
          <a:chExt cx="0" cy="0"/>
        </a:xfrm>
      </p:grpSpPr>
      <p:sp>
        <p:nvSpPr>
          <p:cNvPr id="212" name="feature Importance"/>
          <p:cNvSpPr txBox="1"/>
          <p:nvPr>
            <p:ph type="title"/>
          </p:nvPr>
        </p:nvSpPr>
        <p:spPr>
          <a:xfrm>
            <a:off x="2787126" y="1265981"/>
            <a:ext cx="20207127" cy="1211330"/>
          </a:xfrm>
          <a:prstGeom prst="rect">
            <a:avLst/>
          </a:prstGeom>
        </p:spPr>
        <p:txBody>
          <a:bodyPr/>
          <a:lstStyle>
            <a:lvl1pPr>
              <a:lnSpc>
                <a:spcPct val="120000"/>
              </a:lnSpc>
              <a:defRPr cap="small" spc="158" sz="5300">
                <a:solidFill>
                  <a:schemeClr val="accent2">
                    <a:satOff val="51095"/>
                    <a:lumOff val="-25585"/>
                  </a:schemeClr>
                </a:solidFill>
                <a:latin typeface="Proxima Nova"/>
                <a:ea typeface="Proxima Nova"/>
                <a:cs typeface="Proxima Nova"/>
                <a:sym typeface="Proxima Nova"/>
              </a:defRPr>
            </a:lvl1pPr>
          </a:lstStyle>
          <a:p>
            <a:pPr/>
            <a:r>
              <a:t>feature Importance</a:t>
            </a:r>
          </a:p>
        </p:txBody>
      </p:sp>
      <p:sp>
        <p:nvSpPr>
          <p:cNvPr id="213" name="Extra Trees Classifier"/>
          <p:cNvSpPr txBox="1"/>
          <p:nvPr/>
        </p:nvSpPr>
        <p:spPr>
          <a:xfrm>
            <a:off x="11339403" y="2250582"/>
            <a:ext cx="3507081" cy="533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spcBef>
                <a:spcPts val="4300"/>
              </a:spcBef>
              <a:defRPr spc="28" sz="2800">
                <a:solidFill>
                  <a:schemeClr val="accent1">
                    <a:satOff val="36598"/>
                    <a:lumOff val="-17227"/>
                  </a:schemeClr>
                </a:solidFill>
                <a:latin typeface="Proxima Nova Semibold"/>
                <a:ea typeface="Proxima Nova Semibold"/>
                <a:cs typeface="Proxima Nova Semibold"/>
                <a:sym typeface="Proxima Nova Semibold"/>
              </a:defRPr>
            </a:lvl1pPr>
          </a:lstStyle>
          <a:p>
            <a:pPr/>
            <a:r>
              <a:t>Extra Trees Classifier</a:t>
            </a:r>
          </a:p>
        </p:txBody>
      </p:sp>
      <p:pic>
        <p:nvPicPr>
          <p:cNvPr id="214" name="featimp_extratree.png" descr="featimp_extratree.png"/>
          <p:cNvPicPr>
            <a:picLocks noChangeAspect="1"/>
          </p:cNvPicPr>
          <p:nvPr/>
        </p:nvPicPr>
        <p:blipFill>
          <a:blip r:embed="rId2">
            <a:extLst/>
          </a:blip>
          <a:stretch>
            <a:fillRect/>
          </a:stretch>
        </p:blipFill>
        <p:spPr>
          <a:xfrm>
            <a:off x="3351239" y="3115555"/>
            <a:ext cx="16154401" cy="9118601"/>
          </a:xfrm>
          <a:prstGeom prst="rect">
            <a:avLst/>
          </a:prstGeom>
          <a:ln w="12700">
            <a:miter lim="400000"/>
          </a:ln>
        </p:spPr>
      </p:pic>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FFFFF"/>
        </a:solidFill>
      </p:bgPr>
    </p:bg>
    <p:spTree>
      <p:nvGrpSpPr>
        <p:cNvPr id="1" name=""/>
        <p:cNvGrpSpPr/>
        <p:nvPr/>
      </p:nvGrpSpPr>
      <p:grpSpPr>
        <a:xfrm>
          <a:off x="0" y="0"/>
          <a:ext cx="0" cy="0"/>
          <a:chOff x="0" y="0"/>
          <a:chExt cx="0" cy="0"/>
        </a:xfrm>
      </p:grpSpPr>
      <p:sp>
        <p:nvSpPr>
          <p:cNvPr id="216" name="feature Importance"/>
          <p:cNvSpPr txBox="1"/>
          <p:nvPr>
            <p:ph type="title"/>
          </p:nvPr>
        </p:nvSpPr>
        <p:spPr>
          <a:xfrm>
            <a:off x="2787126" y="1265981"/>
            <a:ext cx="20207127" cy="1211330"/>
          </a:xfrm>
          <a:prstGeom prst="rect">
            <a:avLst/>
          </a:prstGeom>
        </p:spPr>
        <p:txBody>
          <a:bodyPr/>
          <a:lstStyle>
            <a:lvl1pPr>
              <a:lnSpc>
                <a:spcPct val="120000"/>
              </a:lnSpc>
              <a:defRPr cap="small" spc="158" sz="5300">
                <a:solidFill>
                  <a:schemeClr val="accent2">
                    <a:satOff val="51095"/>
                    <a:lumOff val="-25585"/>
                  </a:schemeClr>
                </a:solidFill>
                <a:latin typeface="Proxima Nova"/>
                <a:ea typeface="Proxima Nova"/>
                <a:cs typeface="Proxima Nova"/>
                <a:sym typeface="Proxima Nova"/>
              </a:defRPr>
            </a:lvl1pPr>
          </a:lstStyle>
          <a:p>
            <a:pPr/>
            <a:r>
              <a:t>feature Importance</a:t>
            </a:r>
          </a:p>
        </p:txBody>
      </p:sp>
      <p:sp>
        <p:nvSpPr>
          <p:cNvPr id="217" name="Random Forest"/>
          <p:cNvSpPr txBox="1"/>
          <p:nvPr/>
        </p:nvSpPr>
        <p:spPr>
          <a:xfrm>
            <a:off x="11604052" y="2250582"/>
            <a:ext cx="2573275" cy="533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spcBef>
                <a:spcPts val="4300"/>
              </a:spcBef>
              <a:defRPr spc="28" sz="2800">
                <a:solidFill>
                  <a:schemeClr val="accent1">
                    <a:satOff val="36598"/>
                    <a:lumOff val="-17227"/>
                  </a:schemeClr>
                </a:solidFill>
                <a:latin typeface="Proxima Nova Semibold"/>
                <a:ea typeface="Proxima Nova Semibold"/>
                <a:cs typeface="Proxima Nova Semibold"/>
                <a:sym typeface="Proxima Nova Semibold"/>
              </a:defRPr>
            </a:lvl1pPr>
          </a:lstStyle>
          <a:p>
            <a:pPr/>
            <a:r>
              <a:t>Random Forest</a:t>
            </a:r>
          </a:p>
        </p:txBody>
      </p:sp>
      <p:pic>
        <p:nvPicPr>
          <p:cNvPr id="218" name="featimp_randomf.png" descr="featimp_randomf.png"/>
          <p:cNvPicPr>
            <a:picLocks noChangeAspect="1"/>
          </p:cNvPicPr>
          <p:nvPr/>
        </p:nvPicPr>
        <p:blipFill>
          <a:blip r:embed="rId2">
            <a:extLst/>
          </a:blip>
          <a:stretch>
            <a:fillRect/>
          </a:stretch>
        </p:blipFill>
        <p:spPr>
          <a:xfrm>
            <a:off x="3191990" y="3115555"/>
            <a:ext cx="16154401" cy="9118601"/>
          </a:xfrm>
          <a:prstGeom prst="rect">
            <a:avLst/>
          </a:prstGeom>
          <a:ln w="12700">
            <a:miter lim="400000"/>
          </a:ln>
        </p:spPr>
      </p:pic>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24_Briefing">
  <a:themeElements>
    <a:clrScheme name="24_Briefing">
      <a:dk1>
        <a:srgbClr val="002C3A"/>
      </a:dk1>
      <a:lt1>
        <a:srgbClr val="54818F"/>
      </a:lt1>
      <a:dk2>
        <a:srgbClr val="5E5E5E"/>
      </a:dk2>
      <a:lt2>
        <a:srgbClr val="D5D5D5"/>
      </a:lt2>
      <a:accent1>
        <a:srgbClr val="54818F"/>
      </a:accent1>
      <a:accent2>
        <a:srgbClr val="308C8B"/>
      </a:accent2>
      <a:accent3>
        <a:srgbClr val="7A9105"/>
      </a:accent3>
      <a:accent4>
        <a:srgbClr val="C26E6A"/>
      </a:accent4>
      <a:accent5>
        <a:srgbClr val="E4E942"/>
      </a:accent5>
      <a:accent6>
        <a:srgbClr val="5B516A"/>
      </a:accent6>
      <a:hlink>
        <a:srgbClr val="0000FF"/>
      </a:hlink>
      <a:folHlink>
        <a:srgbClr val="FF00FF"/>
      </a:folHlink>
    </a:clrScheme>
    <a:fontScheme name="24_Briefing">
      <a:majorFont>
        <a:latin typeface="Graphik"/>
        <a:ea typeface="Graphik"/>
        <a:cs typeface="Graphik"/>
      </a:majorFont>
      <a:minorFont>
        <a:latin typeface="Graphik"/>
        <a:ea typeface="Graphik"/>
        <a:cs typeface="Graphik"/>
      </a:minorFont>
    </a:fontScheme>
    <a:fmtScheme name="24_Briefing">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000000"/>
            </a:solidFill>
            <a:effectLst/>
            <a:uFillTx/>
            <a:latin typeface="Graphik Medium"/>
            <a:ea typeface="Graphik Medium"/>
            <a:cs typeface="Graphik Medium"/>
            <a:sym typeface="Graphik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76200" cap="flat">
          <a:solidFill>
            <a:schemeClr val="accent6">
              <a:hueOff val="61929"/>
              <a:satOff val="10820"/>
              <a:lumOff val="-8848"/>
            </a:schemeClr>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355600" rtl="0" fontAlgn="auto" latinLnBrk="0" hangingPunct="0">
          <a:lnSpc>
            <a:spcPct val="100000"/>
          </a:lnSpc>
          <a:spcBef>
            <a:spcPts val="0"/>
          </a:spcBef>
          <a:spcAft>
            <a:spcPts val="0"/>
          </a:spcAft>
          <a:buClrTx/>
          <a:buSzTx/>
          <a:buFontTx/>
          <a:buNone/>
          <a:tabLst/>
          <a:defRPr b="0" baseline="0" cap="none" i="0" spc="44" strike="noStrike" sz="2200" u="none" kumimoji="0" normalizeH="0">
            <a:ln>
              <a:noFill/>
            </a:ln>
            <a:solidFill>
              <a:schemeClr val="accent1">
                <a:satOff val="74278"/>
                <a:lumOff val="-33241"/>
              </a:schemeClr>
            </a:solidFill>
            <a:effectLst/>
            <a:uFillTx/>
            <a:latin typeface="Graphik Medium"/>
            <a:ea typeface="Graphik Medium"/>
            <a:cs typeface="Graphik Medium"/>
            <a:sym typeface="Graphik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24_Briefing">
  <a:themeElements>
    <a:clrScheme name="24_Briefing">
      <a:dk1>
        <a:srgbClr val="000000"/>
      </a:dk1>
      <a:lt1>
        <a:srgbClr val="FFFFFF"/>
      </a:lt1>
      <a:dk2>
        <a:srgbClr val="5E5E5E"/>
      </a:dk2>
      <a:lt2>
        <a:srgbClr val="D5D5D5"/>
      </a:lt2>
      <a:accent1>
        <a:srgbClr val="54818F"/>
      </a:accent1>
      <a:accent2>
        <a:srgbClr val="308C8B"/>
      </a:accent2>
      <a:accent3>
        <a:srgbClr val="7A9105"/>
      </a:accent3>
      <a:accent4>
        <a:srgbClr val="C26E6A"/>
      </a:accent4>
      <a:accent5>
        <a:srgbClr val="E4E942"/>
      </a:accent5>
      <a:accent6>
        <a:srgbClr val="5B516A"/>
      </a:accent6>
      <a:hlink>
        <a:srgbClr val="0000FF"/>
      </a:hlink>
      <a:folHlink>
        <a:srgbClr val="FF00FF"/>
      </a:folHlink>
    </a:clrScheme>
    <a:fontScheme name="24_Briefing">
      <a:majorFont>
        <a:latin typeface="Graphik"/>
        <a:ea typeface="Graphik"/>
        <a:cs typeface="Graphik"/>
      </a:majorFont>
      <a:minorFont>
        <a:latin typeface="Graphik"/>
        <a:ea typeface="Graphik"/>
        <a:cs typeface="Graphik"/>
      </a:minorFont>
    </a:fontScheme>
    <a:fmtScheme name="24_Briefing">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000000"/>
            </a:solidFill>
            <a:effectLst/>
            <a:uFillTx/>
            <a:latin typeface="Graphik Medium"/>
            <a:ea typeface="Graphik Medium"/>
            <a:cs typeface="Graphik Medium"/>
            <a:sym typeface="Graphik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76200" cap="flat">
          <a:solidFill>
            <a:schemeClr val="accent6">
              <a:hueOff val="61929"/>
              <a:satOff val="10820"/>
              <a:lumOff val="-8848"/>
            </a:schemeClr>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355600" rtl="0" fontAlgn="auto" latinLnBrk="0" hangingPunct="0">
          <a:lnSpc>
            <a:spcPct val="100000"/>
          </a:lnSpc>
          <a:spcBef>
            <a:spcPts val="0"/>
          </a:spcBef>
          <a:spcAft>
            <a:spcPts val="0"/>
          </a:spcAft>
          <a:buClrTx/>
          <a:buSzTx/>
          <a:buFontTx/>
          <a:buNone/>
          <a:tabLst/>
          <a:defRPr b="0" baseline="0" cap="none" i="0" spc="44" strike="noStrike" sz="2200" u="none" kumimoji="0" normalizeH="0">
            <a:ln>
              <a:noFill/>
            </a:ln>
            <a:solidFill>
              <a:schemeClr val="accent1">
                <a:satOff val="74278"/>
                <a:lumOff val="-33241"/>
              </a:schemeClr>
            </a:solidFill>
            <a:effectLst/>
            <a:uFillTx/>
            <a:latin typeface="Graphik Medium"/>
            <a:ea typeface="Graphik Medium"/>
            <a:cs typeface="Graphik Medium"/>
            <a:sym typeface="Graphik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